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5635F1F-3E18-486A-88EE-D28FC8F24E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3A0BA44-28B7-4B9F-8C60-164633D041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D65ACD3-A74D-4341-A33D-1941DD3665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111A460-9AE6-47A0-95E0-53FCAF1DE0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23B9D3F-0A7B-4610-B49C-8FAFC1C7133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D9E0A44-EBC3-4484-901F-DCC8E441A1A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799C320-6751-45BC-9033-F89784EA6C2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AACCAA8-82E2-4CCE-AD5C-FA788496F61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0E19A0C-22B0-4069-B404-0C570A619B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65D30D-BDED-4B03-94EC-73B061E2F6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161FE81-9590-42E7-B8A2-BED702AAC5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16044131243010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99" y="2075523"/>
            <a:ext cx="6209139"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rgbClr val="000000">
                    <a:alpha val="100000"/>
                  </a:srgbClr>
                </a:solidFill>
                <a:latin typeface="Microsoft Yahei"/>
                <a:ea typeface="Microsoft Yahei"/>
                <a:cs typeface="Microsoft Yahei"/>
              </a:rPr>
              <a:t>《信息认证技术》ppt课件</a:t>
            </a:r>
          </a:p>
        </p:txBody>
      </p:sp>
      <p:sp>
        <p:nvSpPr>
          <p:cNvPr id="4" name="AutoShape 4"/>
          <p:cNvSpPr/>
          <p:nvPr/>
        </p:nvSpPr>
        <p:spPr>
          <a:xfrm>
            <a:off x="5560413" y="4244233"/>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891216" y="4244233"/>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218929" y="948015"/>
            <a:ext cx="4792980" cy="523796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信息认证技术概述</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信息认证技术的分类</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信息认证技术的应用场景</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信息认证技术的挑战与未来发展</a:t>
            </a:r>
          </a:p>
        </p:txBody>
      </p:sp>
      <p:sp>
        <p:nvSpPr>
          <p:cNvPr id="4" name="TextBox 4"/>
          <p:cNvSpPr txBox="1"/>
          <p:nvPr/>
        </p:nvSpPr>
        <p:spPr>
          <a:xfrm>
            <a:off x="7285959" y="2707005"/>
            <a:ext cx="2792730" cy="14439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rgbClr val="000000">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775648"/>
            <a:ext cx="7405389" cy="1138956"/>
            <a:chOff x="2393306" y="1775648"/>
            <a:chExt cx="7405389" cy="1138956"/>
          </a:xfrm>
        </p:grpSpPr>
        <p:sp>
          <p:nvSpPr>
            <p:cNvPr id="3" name="TextBox 3"/>
            <p:cNvSpPr txBox="1"/>
            <p:nvPr/>
          </p:nvSpPr>
          <p:spPr>
            <a:xfrm>
              <a:off x="2393306" y="1775648"/>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D3816D">
                      <a:alpha val="100000"/>
                    </a:srgbClr>
                  </a:solidFill>
                  <a:latin typeface="Microsoft Yahei"/>
                  <a:ea typeface="Microsoft Yahei"/>
                  <a:cs typeface="Microsoft Yahei"/>
                </a:rPr>
                <a:t>01</a:t>
              </a:r>
            </a:p>
          </p:txBody>
        </p:sp>
      </p:grpSp>
      <p:sp>
        <p:nvSpPr>
          <p:cNvPr id="4" name="TextBox 4"/>
          <p:cNvSpPr txBox="1"/>
          <p:nvPr/>
        </p:nvSpPr>
        <p:spPr>
          <a:xfrm>
            <a:off x="2424378" y="2793581"/>
            <a:ext cx="7343244"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500" b="1">
                <a:solidFill>
                  <a:srgbClr val="000000">
                    <a:alpha val="100000"/>
                  </a:srgbClr>
                </a:solidFill>
                <a:latin typeface="Microsoft Yahei"/>
                <a:ea typeface="Microsoft Yahei"/>
                <a:cs typeface="Microsoft Yahei"/>
              </a:rPr>
              <a:t>信息认证技术概述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信息认证技术的定义</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信息认证技术是一种通过特定的算法和协议，对信息的真实性和完整性进行验证和保护的技术。</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信息认证技术涉及对信息的生成、传输、存储和使用等各个环节进行安全保护，确保信息的真实性和完整性。它利用密码学、数据完整性算法、数字签名等技术手段，对信息进行加密、解密、签名、验证等操作，确保信息的机密性、完整性和不可否认性。</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信息认证技术的目的是确保信息的安全性和可靠性，防止信息被篡改、伪造或窃取，同时提高信息的使用效率和信任度。</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信息技术的发展，信息安全问题越来越突出，信息认证技术作为信息安全领域的重要分支，对于保护信息的机密性、完整性和不可否认性具有重要意义。通过信息认证技术，可以确保信息的真实性和可靠性，防止信息被篡改、伪造或窃取，提高信息的使用效率和信任度，为电子商务、电子政务、金融证券等领域提供重要的安全保障。</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信息认证技术的目的和意义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24831" y="1475793"/>
            <a:ext cx="674481" cy="674481"/>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21675" y="1573370"/>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6034" y="5792552"/>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137333" y="2069399"/>
            <a:ext cx="10894" cy="4074239"/>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flipH="1">
            <a:off x="1137333" y="6143637"/>
            <a:ext cx="4730545" cy="0"/>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AutoShape 7"/>
          <p:cNvSpPr/>
          <p:nvPr/>
        </p:nvSpPr>
        <p:spPr>
          <a:xfrm>
            <a:off x="6244186" y="1522937"/>
            <a:ext cx="674481" cy="674481"/>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341031" y="1620514"/>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555390" y="5839696"/>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a:off x="6556688" y="2116543"/>
            <a:ext cx="10894" cy="4074239"/>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11" name="Connector 11"/>
          <p:cNvCxnSpPr/>
          <p:nvPr/>
        </p:nvCxnSpPr>
        <p:spPr>
          <a:xfrm flipH="1">
            <a:off x="6556688" y="6190781"/>
            <a:ext cx="4730545" cy="0"/>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1446384" y="2003158"/>
            <a:ext cx="4421494"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13" name="TextBox 13"/>
          <p:cNvSpPr txBox="1"/>
          <p:nvPr/>
        </p:nvSpPr>
        <p:spPr>
          <a:xfrm>
            <a:off x="1446384" y="3066374"/>
            <a:ext cx="4421494"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信息认证技术经历了从传统密码学、数据完整性算法到数字签名的发展历程，不断向着更加安全、高效的方向发展。</a:t>
            </a:r>
          </a:p>
        </p:txBody>
      </p:sp>
      <p:sp>
        <p:nvSpPr>
          <p:cNvPr id="14" name="TextBox 14"/>
          <p:cNvSpPr txBox="1"/>
          <p:nvPr/>
        </p:nvSpPr>
        <p:spPr>
          <a:xfrm>
            <a:off x="6918667" y="2003158"/>
            <a:ext cx="4421494"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15" name="TextBox 15"/>
          <p:cNvSpPr txBox="1"/>
          <p:nvPr/>
        </p:nvSpPr>
        <p:spPr>
          <a:xfrm>
            <a:off x="6918667" y="3067862"/>
            <a:ext cx="4421494"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信息认证技术的发展历程可以追溯到传统的密码学，如对称密钥密码体制和公钥密码体制。随着计算机技术和网络通信技术的发展，数据完整性算法和数字签名等更加先进的信息认证技术逐渐出现，并得到了广泛应用。目前，信息认证技术已经成为了信息安全领域的重要分支，不断向着更加安全、高效的方向发展。</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信息认证技术的发展历程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775648"/>
            <a:ext cx="7405389" cy="1138956"/>
            <a:chOff x="2393306" y="1775648"/>
            <a:chExt cx="7405389" cy="1138956"/>
          </a:xfrm>
        </p:grpSpPr>
        <p:sp>
          <p:nvSpPr>
            <p:cNvPr id="3" name="TextBox 3"/>
            <p:cNvSpPr txBox="1"/>
            <p:nvPr/>
          </p:nvSpPr>
          <p:spPr>
            <a:xfrm>
              <a:off x="2393306" y="1775648"/>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D3816D">
                      <a:alpha val="100000"/>
                    </a:srgbClr>
                  </a:solidFill>
                  <a:latin typeface="Microsoft Yahei"/>
                  <a:ea typeface="Microsoft Yahei"/>
                  <a:cs typeface="Microsoft Yahei"/>
                </a:rPr>
                <a:t>02</a:t>
              </a:r>
            </a:p>
          </p:txBody>
        </p:sp>
      </p:grpSp>
      <p:sp>
        <p:nvSpPr>
          <p:cNvPr id="4" name="TextBox 4"/>
          <p:cNvSpPr txBox="1"/>
          <p:nvPr/>
        </p:nvSpPr>
        <p:spPr>
          <a:xfrm>
            <a:off x="2424378" y="2793581"/>
            <a:ext cx="7343244"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500" b="1">
                <a:solidFill>
                  <a:srgbClr val="000000">
                    <a:alpha val="100000"/>
                  </a:srgbClr>
                </a:solidFill>
                <a:latin typeface="Microsoft Yahei"/>
                <a:ea typeface="Microsoft Yahei"/>
                <a:cs typeface="Microsoft Yahei"/>
              </a:rPr>
              <a:t>信息认证技术的分类</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基于密码的信息认证技术</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总结词：基于密码的信息认证技术是利用密码算法对用户身份和相关信息进行加密或解密，以验证用户身份和授权访问权限的技术。</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详细描述：基于密码的信息认证技术主要包括对称密码和公钥密码。对称密码采用相同的密钥进行加密和解密，常见的对称密码算法有AES、DES等。公钥密码采用不同的密钥进行加密和解密，常见的公钥密码算法有RSA、ECC等。</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总结词：基于密码的信息认证技术具有较高的安全性，能够有效地保护用户隐私和数据完整性。</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详细描述：基于密码的信息认证技术广泛应用于各类信息系统和网络安全领域，如身份认证、数据传输加密、数字签名等。</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总结词</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基于生物特征的信息认证技术是利用人体固有的生物特征进行身份识别和授权访问的技术。</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总结词</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基于生物特征的信息认证技术具有较高的准确性和可靠性，能够有效地防止伪造和假冒攻击。</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详细描述</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基于生物特征的信息认证技术广泛应用于金融、安全等领域，如门禁系统、银行ATM机等。</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详细描述</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基于生物特征的信息认证技术主要包括指纹识别、虹膜识别、人脸识别等。这些技术通过采集用户的生物特征信息，进行比对和验证，以确认用户身份。</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基于生物特征的信息认证技术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50940"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85171"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382477"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616708"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25434"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总结词</a:t>
            </a:r>
          </a:p>
        </p:txBody>
      </p:sp>
      <p:sp>
        <p:nvSpPr>
          <p:cNvPr id="7" name="TextBox 7"/>
          <p:cNvSpPr txBox="1"/>
          <p:nvPr/>
        </p:nvSpPr>
        <p:spPr>
          <a:xfrm>
            <a:off x="625434"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基于硬件的信息认证技术是利用硬件设备固有的安全机制进行身份识别和授权访问的技术。</a:t>
            </a:r>
          </a:p>
        </p:txBody>
      </p:sp>
      <p:sp>
        <p:nvSpPr>
          <p:cNvPr id="8" name="TextBox 8"/>
          <p:cNvSpPr txBox="1"/>
          <p:nvPr/>
        </p:nvSpPr>
        <p:spPr>
          <a:xfrm>
            <a:off x="3431316"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基于硬件的信息认证技术主要包括智能卡、U盾等。这些技术通过利用硬件设备的安全机制，如加密算法、安全存储等，来保护用户身份信息和授权访问权限。</a:t>
            </a:r>
          </a:p>
        </p:txBody>
      </p:sp>
      <p:sp>
        <p:nvSpPr>
          <p:cNvPr id="9" name="TextBox 9"/>
          <p:cNvSpPr txBox="1"/>
          <p:nvPr/>
        </p:nvSpPr>
        <p:spPr>
          <a:xfrm>
            <a:off x="6197085"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基于硬件的信息认证技术具有较高的安全性和可靠性，能够有效地防止非法访问和数据泄漏。</a:t>
            </a:r>
          </a:p>
        </p:txBody>
      </p:sp>
      <p:sp>
        <p:nvSpPr>
          <p:cNvPr id="10" name="TextBox 10"/>
          <p:cNvSpPr txBox="1"/>
          <p:nvPr/>
        </p:nvSpPr>
        <p:spPr>
          <a:xfrm>
            <a:off x="8962853"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基于硬件的信息认证技术广泛应用于金融、政府等领域，如电子银行、电子政务等。</a:t>
            </a:r>
          </a:p>
        </p:txBody>
      </p:sp>
      <p:sp>
        <p:nvSpPr>
          <p:cNvPr id="11" name="TextBox 11"/>
          <p:cNvSpPr txBox="1"/>
          <p:nvPr/>
        </p:nvSpPr>
        <p:spPr>
          <a:xfrm>
            <a:off x="3414511"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详细描述</a:t>
            </a:r>
          </a:p>
        </p:txBody>
      </p:sp>
      <p:sp>
        <p:nvSpPr>
          <p:cNvPr id="12" name="TextBox 12"/>
          <p:cNvSpPr txBox="1"/>
          <p:nvPr/>
        </p:nvSpPr>
        <p:spPr>
          <a:xfrm>
            <a:off x="6180280"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总结词</a:t>
            </a:r>
          </a:p>
        </p:txBody>
      </p:sp>
      <p:sp>
        <p:nvSpPr>
          <p:cNvPr id="13" name="TextBox 13"/>
          <p:cNvSpPr txBox="1"/>
          <p:nvPr/>
        </p:nvSpPr>
        <p:spPr>
          <a:xfrm>
            <a:off x="8946049"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详细描述</a:t>
            </a:r>
          </a:p>
        </p:txBody>
      </p:sp>
      <p:sp>
        <p:nvSpPr>
          <p:cNvPr id="14" name="Freeform 14"/>
          <p:cNvSpPr/>
          <p:nvPr/>
        </p:nvSpPr>
        <p:spPr>
          <a:xfrm>
            <a:off x="1551674" y="1945132"/>
            <a:ext cx="676339" cy="719509"/>
          </a:xfrm>
          <a:custGeom>
            <a:rect l="l" t="t" r="r" b="b"/>
            <a:pathLst>
              <a:path w="304800" h="304800">
                <a:moveTo>
                  <a:pt x="45720" y="91440"/>
                </a:moveTo>
                <a:cubicBezTo>
                  <a:pt x="45720" y="74676"/>
                  <a:pt x="59436" y="60960"/>
                  <a:pt x="76200" y="60960"/>
                </a:cubicBezTo>
                <a:lnTo>
                  <a:pt x="198120" y="60960"/>
                </a:lnTo>
                <a:lnTo>
                  <a:pt x="259080" y="0"/>
                </a:lnTo>
                <a:lnTo>
                  <a:pt x="289560" y="0"/>
                </a:lnTo>
                <a:lnTo>
                  <a:pt x="289560" y="243840"/>
                </a:lnTo>
                <a:lnTo>
                  <a:pt x="259080" y="243840"/>
                </a:lnTo>
                <a:lnTo>
                  <a:pt x="198120" y="182880"/>
                </a:lnTo>
                <a:lnTo>
                  <a:pt x="76200" y="182880"/>
                </a:lnTo>
                <a:cubicBezTo>
                  <a:pt x="59369" y="182880"/>
                  <a:pt x="45720" y="169231"/>
                  <a:pt x="45720" y="152400"/>
                </a:cubicBezTo>
                <a:lnTo>
                  <a:pt x="45720" y="152400"/>
                </a:lnTo>
                <a:lnTo>
                  <a:pt x="15240" y="152400"/>
                </a:lnTo>
                <a:lnTo>
                  <a:pt x="15240" y="91440"/>
                </a:lnTo>
                <a:lnTo>
                  <a:pt x="45720" y="91440"/>
                </a:lnTo>
                <a:close/>
                <a:moveTo>
                  <a:pt x="167640" y="228600"/>
                </a:moveTo>
                <a:lnTo>
                  <a:pt x="167640" y="304800"/>
                </a:lnTo>
                <a:lnTo>
                  <a:pt x="121920" y="304800"/>
                </a:lnTo>
                <a:lnTo>
                  <a:pt x="96469" y="228600"/>
                </a:lnTo>
                <a:lnTo>
                  <a:pt x="76200" y="228600"/>
                </a:lnTo>
                <a:lnTo>
                  <a:pt x="76200" y="198120"/>
                </a:lnTo>
                <a:lnTo>
                  <a:pt x="198120" y="198120"/>
                </a:lnTo>
                <a:lnTo>
                  <a:pt x="198120" y="22860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217981" y="1867256"/>
            <a:ext cx="875262" cy="875262"/>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38497" y="1841557"/>
            <a:ext cx="884044" cy="884044"/>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81268" y="1899006"/>
            <a:ext cx="811761" cy="81176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基于硬件的信息认证技术</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1807" y="6294551"/>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08896" y="6294551"/>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491648" y="6294551"/>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563276" y="6356050"/>
            <a:ext cx="10628724"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6" name="TextBox 6"/>
          <p:cNvSpPr txBox="1"/>
          <p:nvPr/>
        </p:nvSpPr>
        <p:spPr>
          <a:xfrm>
            <a:off x="653186" y="2299523"/>
            <a:ext cx="2564970"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2">
                    <a:alpha val="100000"/>
                  </a:schemeClr>
                </a:solidFill>
                <a:latin typeface="Microsoft Yahei"/>
                <a:ea typeface="Microsoft Yahei"/>
                <a:cs typeface="Microsoft Yahei"/>
              </a:rPr>
              <a:t>总结词</a:t>
            </a:r>
          </a:p>
        </p:txBody>
      </p:sp>
      <p:sp>
        <p:nvSpPr>
          <p:cNvPr id="7" name="TextBox 7"/>
          <p:cNvSpPr txBox="1"/>
          <p:nvPr/>
        </p:nvSpPr>
        <p:spPr>
          <a:xfrm>
            <a:off x="653186" y="3326163"/>
            <a:ext cx="2562225" cy="24955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基于其他信息认证技术是利用除密码、生物特征和硬件之外的其他信息进行身份识别和授权访问的技术。</a:t>
            </a:r>
          </a:p>
        </p:txBody>
      </p:sp>
      <p:sp>
        <p:nvSpPr>
          <p:cNvPr id="8" name="TextBox 8"/>
          <p:cNvSpPr txBox="1"/>
          <p:nvPr/>
        </p:nvSpPr>
        <p:spPr>
          <a:xfrm>
            <a:off x="3381227" y="2889304"/>
            <a:ext cx="2548472"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3381227" y="3915944"/>
            <a:ext cx="2562225" cy="2378607"/>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基于其他信息认证技术主要包括利用信道特征、时间同步等技术进行身份识别和授权访问。这些技术通过利用信道特征、时间同步等技术手段，验证用户身份和授权访问权限。</a:t>
            </a:r>
          </a:p>
        </p:txBody>
      </p:sp>
      <p:sp>
        <p:nvSpPr>
          <p:cNvPr id="10" name="TextBox 10"/>
          <p:cNvSpPr txBox="1"/>
          <p:nvPr/>
        </p:nvSpPr>
        <p:spPr>
          <a:xfrm>
            <a:off x="6160873" y="2236479"/>
            <a:ext cx="2614042"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2">
                    <a:alpha val="100000"/>
                  </a:schemeClr>
                </a:solidFill>
                <a:latin typeface="Microsoft Yahei"/>
                <a:ea typeface="Microsoft Yahei"/>
                <a:cs typeface="Microsoft Yahei"/>
              </a:rPr>
              <a:t>总结词</a:t>
            </a:r>
          </a:p>
        </p:txBody>
      </p:sp>
      <p:sp>
        <p:nvSpPr>
          <p:cNvPr id="11" name="TextBox 11"/>
          <p:cNvSpPr txBox="1"/>
          <p:nvPr/>
        </p:nvSpPr>
        <p:spPr>
          <a:xfrm>
            <a:off x="6160873" y="3263120"/>
            <a:ext cx="2609850" cy="2181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基于其他信息认证技术具有较高的灵活性和适应性，能够根据不同场景和需求进行定制化解决方案。</a:t>
            </a:r>
          </a:p>
        </p:txBody>
      </p:sp>
      <p:sp>
        <p:nvSpPr>
          <p:cNvPr id="12" name="TextBox 12"/>
          <p:cNvSpPr txBox="1"/>
          <p:nvPr/>
        </p:nvSpPr>
        <p:spPr>
          <a:xfrm>
            <a:off x="8966324" y="2889304"/>
            <a:ext cx="2653383"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详细描述</a:t>
            </a:r>
          </a:p>
        </p:txBody>
      </p:sp>
      <p:sp>
        <p:nvSpPr>
          <p:cNvPr id="13" name="TextBox 13"/>
          <p:cNvSpPr txBox="1"/>
          <p:nvPr/>
        </p:nvSpPr>
        <p:spPr>
          <a:xfrm>
            <a:off x="8966324" y="3915944"/>
            <a:ext cx="2653383" cy="207264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基于其他信息认证技术广泛应用于物联网、云计算等领域，如智能家居、虚拟专用网等。</a:t>
            </a:r>
          </a:p>
        </p:txBody>
      </p:sp>
      <p:sp>
        <p:nvSpPr>
          <p:cNvPr id="14" name="AutoShape 14"/>
          <p:cNvSpPr/>
          <p:nvPr/>
        </p:nvSpPr>
        <p:spPr>
          <a:xfrm rot="-10800000">
            <a:off x="795939" y="1447431"/>
            <a:ext cx="891773" cy="891773"/>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95955" y="1561173"/>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01</a:t>
            </a:r>
          </a:p>
        </p:txBody>
      </p:sp>
      <p:sp>
        <p:nvSpPr>
          <p:cNvPr id="16" name="AutoShape 16"/>
          <p:cNvSpPr/>
          <p:nvPr/>
        </p:nvSpPr>
        <p:spPr>
          <a:xfrm rot="-10800000">
            <a:off x="3539937" y="2061165"/>
            <a:ext cx="891773" cy="891773"/>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3639953" y="2174907"/>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02</a:t>
            </a:r>
          </a:p>
        </p:txBody>
      </p:sp>
      <p:sp>
        <p:nvSpPr>
          <p:cNvPr id="18" name="AutoShape 18"/>
          <p:cNvSpPr/>
          <p:nvPr/>
        </p:nvSpPr>
        <p:spPr>
          <a:xfrm rot="10800000">
            <a:off x="6323866" y="1379194"/>
            <a:ext cx="891773" cy="891773"/>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423882" y="1492936"/>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03</a:t>
            </a:r>
          </a:p>
        </p:txBody>
      </p:sp>
      <p:sp>
        <p:nvSpPr>
          <p:cNvPr id="20" name="AutoShape 20"/>
          <p:cNvSpPr/>
          <p:nvPr/>
        </p:nvSpPr>
        <p:spPr>
          <a:xfrm rot="-10800000">
            <a:off x="9134415" y="2061165"/>
            <a:ext cx="891773" cy="891773"/>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9234431" y="2174907"/>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04</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基于其他信息认证技术</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https://d.book118.com/416044131243010043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B35F4B"/>
      </a:accent1>
      <a:accent2>
        <a:srgbClr val="CCA37B"/>
      </a:accent2>
      <a:accent3>
        <a:srgbClr val="997262"/>
      </a:accent3>
      <a:accent4>
        <a:srgbClr val="B3A36B"/>
      </a:accent4>
      <a:accent5>
        <a:srgbClr val="564741"/>
      </a:accent5>
      <a:accent6>
        <a:srgbClr val="989993"/>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2024-09-12T03:10:44.719</cp:lastPrinted>
  <dcterms:created xsi:type="dcterms:W3CDTF">2024-09-11T19:10:44Z</dcterms:created>
  <dcterms:modified xsi:type="dcterms:W3CDTF">2024-09-11T19:10:46Z</dcterms:modified>
</cp:coreProperties>
</file>