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1FE6D7-3DAD-4F9E-81E7-BCAF5401A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66C26A-49BA-4357-9072-5C1B86942A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2ABB7C-E211-430F-B71E-B29969289B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B705A5-BFDE-41BD-846D-981AC281D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165E38-3B51-47DC-A8F9-D77C2DB28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6AF141-0784-480E-B90B-C2C05AA87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04D499-B00B-4F40-989F-371FD9707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7C6DD1-76FB-45EA-97AC-3456171686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F866F3-9E4E-476B-90B9-C94A825D7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DEE64C-61C6-4857-AF76-94214EE199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2A1343-47D4-4237-9F63-A204E6D7B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6051054112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《零部件装配设计》PPT课件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零部件装配设计概述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零部件装配设计流程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零部件装配设计技术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零部件装配设计案例分析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零部件装配设计的未来发展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零部件装配设计概述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零部件装配设计是指将机械系统的各个零部件进行合理的布局、组合和优化，以达到预定的性能要求和实现整体功能的过程。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零部件装配设计需要综合考虑机械系统的整体结构和功能，确保各零部件之间的协调和配合。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优化性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零部件装配设计需要不断优化和改进，以提高机械系统的性能、可靠性和经济性。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实践性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零部件装配设计需要结合实际生产和实践经验，不断进行试验和调整。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降低制造成本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通过合理的零部件装配设计，可以减少生产过程中的材料、人力和时间成本，降低制造成本。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增强市场竞争力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优质的零部件装配设计可以提高产品的质量和可靠性，增强产品的市场竞争力。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合理的零部件装配设计可以简化生产流程，提高生产效率，降低生产成本。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提高机械系统性能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合理的零部件装配设计可以确保机械系统的高效、稳定和可靠运行，提高其性能和寿命。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零部件装配设计的重要性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确保机械系统能够实现预定的功能和性能要求。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功能性原则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在满足功能和性能要求的前提下，尽可能降低制造成本和经济成本。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经济性原则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确保机械系统能够稳定、可靠地运行，提高产品的可靠性和使用寿命。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可靠性原则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便于对机械系统进行维护和修理，降低维修成本和时间成本。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维修性原则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零部件装配设计的原则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零部件装配设计流程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根据产品需求和工艺要求，选择合适的材料、规格和标准的零部件。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零件选择原则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对所选零件进行结构优化，降低重量、减少成本，提高性能和可靠性。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零件优化设计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零件选择与优化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766" r="97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确定装配顺序、工艺流程和工位设置，确保装配过程高效、顺畅。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合理布置装配设备、工具、物料等，优化作业空间，提高生产效率。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装配布局与规划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装配布局设计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装配流程规划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精度要求确定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根据产品性能和使用要求，确定零部件装配的精度等级和公差范围。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装配过程控制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采用先进的工艺方法和检测手段，确保装配精度和质量稳定可靠。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86" r="2348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装配精度与控制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装配质量检测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通过各种检测手段，如尺寸测量、外观检查、功能测试等，确保装配质量达标。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验证与试验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对装配完成的零部件或产品进行性能验证和环境适应性试验，确保满足设计要求。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装配检测与验证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零部件装配设计技术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https://d.book118.com/416051054112010033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2024-09-02T01:31:00.843</cp:lastPrinted>
  <dcterms:created xsi:type="dcterms:W3CDTF">2024-09-01T17:31:00Z</dcterms:created>
  <dcterms:modified xsi:type="dcterms:W3CDTF">2024-09-01T17:31:02Z</dcterms:modified>
</cp:coreProperties>
</file>