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DB502-8894-468E-89FC-F58C353DE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6250A-8535-4AA2-9854-164C43AE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D0F84-C6AC-4EBA-9300-4D9B0CC6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F2604-01C4-4B6C-B203-E33C523FE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C8EEB-ADE6-43C7-A519-11D57EC9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54D7D9-08F1-41E3-BE1B-111995FFC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D9901-4D7C-4291-B361-DA3ADAE34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06C39-78A2-4748-BA5D-8688E7B60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C4A29-51A4-4BB3-95DF-D6DC2071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C6330-3215-4C93-94DE-61B06F8E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F4FF9-05CE-4F34-8B88-20D5B7140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51243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护理案例展示范文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案例一：急性心肌梗死患者的护理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案例二：脑卒中患者的护理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案例三：糖尿病患者护理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案例四：骨折患者的护理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案例五：新生儿护理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案例一：急性心肌梗死患者的护理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患者男性，56岁，因突发胸痛就诊，心电图显示急性下壁心肌梗死。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患者有高血压病史5年，未规律服药，否认糖尿病史。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患者入院时血压150/90mmHg，心率78次/分，呼吸20次/分。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严密监测患者的心率、心律、血压、呼吸等指标，及时发现异常情况。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遵医嘱给予患者止痛药，评估疼痛程度及性质，观察疼痛是否缓解。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与患者沟通，了解其心理状态，给予心理疏导和支持，减轻焦虑和恐惧。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向患者及家属介绍急性心肌梗死的疾病知识、治疗措施和注意事项，提高患者的自我保健意识。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患者疼痛得到有效缓解，未出现并发症。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患者及家属对疾病有了基本的认识，能够积极配合治疗和护理。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患者情绪稳定，能够正确面对疾病，树立战胜疾病的信心。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案例二：脑卒中患者的护理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29" r="193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患者张先生，65岁，男性，已婚，退休教师。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患有高血压、糖尿病多年，长期服用降压药和降糖药。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突发左侧肢体乏力、口齿不清2小时。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神志清楚，左侧肢体肌力0级，左侧病理征阳性。颅脑CT示右侧基底节区脑梗塞。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密切观察患者的生命体征、意识状态、瞳孔变化及肢体活动情况，及时发现病情变化。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关注患者的心理状态，给予心理支持和鼓励，帮助患者树立康复信心。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保持床单位整洁、干燥，定时记录患者出入量，保持水电解质平衡。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遵医嘱给予溶栓、抗凝、改善循环等药物，观察药物疗效及不良反应。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在病情稳定后，开始进行康复训练，包括肢体功能锻炼、语言训练等，促进患者功能恢复。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经过精心护理和康复训练，患者左侧肢体肌力逐渐恢复，能够独立行走和完成日常生活活动。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护理效果良好，患者及家属对护理工作表示满意。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案例三：糖尿病患者护理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https://d.book118.com/416051243214010040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2024-09-07T09:32:15.563</cp:lastPrinted>
  <dcterms:created xsi:type="dcterms:W3CDTF">2024-09-07T01:32:15Z</dcterms:created>
  <dcterms:modified xsi:type="dcterms:W3CDTF">2024-09-07T01:32:17Z</dcterms:modified>
</cp:coreProperties>
</file>