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75C8A-F089-47FB-893D-3D1C9C44C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6665A-31DE-4EB7-9745-807714EB1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772C0-95F9-4A86-89BE-E518AF883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2A55B-BFB8-45AC-8AD5-F3B603838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1C8ADD-3BA3-4AFF-B35A-23C3D922C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F35A0D-E6D1-46F0-A8F2-16C8160FC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4DEA5A-098C-4327-969E-A996894AE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B51230-4BF8-4B79-9683-2B9CC1E61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71248A-555C-45A4-8230-65F3C3744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6FAB4-6844-456E-94A5-68427EE9E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5FDC7-1A1F-4279-B06C-7FF5CD612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5514110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系统的开题报告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预期目标与计划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预期成果与价值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当前社会对系统的需求日益增长，系统的应用范围越来越广泛，涉及到各个领域。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随着技术的发展，系统的功能和性能不断提升，但同时也面临着诸多挑战和问题，如安全性、稳定性、可扩展性等。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709" b="1170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282" b="1028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现有的系统存在一些不足和缺陷，需要进一步改进和完善，以满足不断变化的需求。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系统是现代社会的重要基础设施，对经济发展、社会进步和人民生活水平的提高具有重要意义。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系统的研究和发展是国家科技创新的重要组成部分，对于提升国家核心竞争力具有重要意义。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系统的改进和完善可以提高其性能、安全性和稳定性，更好地服务于各个领域，满足不断变化的需求。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系统的发展和创新可以推动相关产业的发展，创造更多的就业机会和经济效益。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24" r="167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国内在系统领域的研究起步较晚，但近年来发展迅速，取得了一系列重要成果。国内研究者主要关注系统的基本原理、设计与应用等方面，对于系统性能优化、安全性与可靠性等方面的研究也在逐步深入。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国外在系统领域的研究起步较早，积累了丰富的理论和实践经验。国外研究者注重系统的创新性、前瞻性和实用性，在系统理论、技术及应用方面取得了众多突破性成果。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文献研究法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通过对国内外相关文献的梳理和分析，了解系统领域的研究现状、发展趋势和存在的问题。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实证研究法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通过实地调查、实验和数据分析等手段，对系统的性能、安全性与可靠性等方面进行实证研究，为系统优化提供依据。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选取典型的系统案例，对其设计、实现和应用过程进行深入剖析，总结经验教训，为同类系统的设计和应用提供借鉴。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研究方法综述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当前系统领域存在的主要问题包括系统性能优化、安全性与可靠性保障、系统智能化与自适应性等方面的问题。这些问题制约了系统的进一步发展和应用，需要深入研究并解决。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不足之处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目前国内外研究者对于系统领域的研究还存在一些不足之处，如研究方法不够完善、理论体系不够健全、实践应用不够广泛等。需要进一步深化理论研究，加强实践探索，推动系统领域的创新发展。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2" r="1464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931" r="1993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4531" b="1453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介绍研究问题的背景，包括相关领域的发展状况、现有研究的不足等。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明确研究的目的，阐述研究的重要性和实际意义。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明确提出研究问题，并对其进行界定和阐述。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明确研究的范围和限制条件，例如时间、资源、数据等方面的限制。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研究范围与限制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53" r="2175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对相关文献进行综述和分析，了解已有研究成果和不足之处。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选择合适的研究方法论，包括定量和定性研究方法的选择和应用。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研究方法论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说明数据来源、收集方法和数据分析方法，包括统计分析、内容分析等。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针对实验性研究，设计实验方案和实验流程。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简要介绍技术路线的主要内容，包括关键技术、技术难点和技术创新点等。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技术路线概述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技术路线详细步骤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技术路线图实施计划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技术路线图可行性分析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按照时间顺序或逻辑顺序，详细描述技术路线的各个步骤，包括数据预处理、模型构建、模型评估等。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制定技术路线图的实施计划，包括各个阶段的时间安排、人员分工和预期成果等。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对技术路线图的可行性进行分析，包括现有技术基础、资源条件和风险评估等。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技术路线图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https://d.book118.com/416055141105010100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2024-09-24T10:30:23.609</cp:lastPrinted>
  <dcterms:created xsi:type="dcterms:W3CDTF">2024-09-24T02:30:23Z</dcterms:created>
  <dcterms:modified xsi:type="dcterms:W3CDTF">2024-09-24T02:30:25Z</dcterms:modified>
</cp:coreProperties>
</file>