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A74459-236A-4135-903E-9E7DA35C1F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726795-C553-4AFD-9FF4-3E1447B9E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35D54C-00A7-419D-8D94-0AF88E88FA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37280F-A7B0-4D18-8414-0724262646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153D11-E035-4524-BFA8-8385135B33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E5F2FF-F4B2-4011-9DE4-30222AD4D8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3DC36A-550C-49C9-92B0-D55820BB61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AFD02F-6BA2-4E45-97DB-77790AC096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97766A-780A-43E1-B565-A6CD13D887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78C7C0-4280-4BE3-B6CE-5999C35EDB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188CC0-03CA-4759-8527-5AD315AE26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10010503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智慧医院平台的设计与实施要点</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智慧医院平台概述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智慧医院平台设计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智慧医院平台实施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智慧医院平台应用与效果评估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智慧医院平台未来展望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智慧医院平台概述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智慧医院平台是一种基于先进的信息技术，通过整合医疗资源、优化医疗流程、提高医疗服务质量，实现医院管理智能化、精细化的综合平台。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随着医疗信息化、数字化、智能化的不断推进，智慧医院平台将向更加全面、高效、便捷的方向发展，实现医疗资源的优化配置和医疗服务质量的持续提升。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548" r="2454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通过智慧医院平台，患者可以实现线上预约挂号、缴费、查询等一站式服务，减少排队等待时间，提高就医效率。</a:t>
            </a:r>
          </a:p>
        </p:txBody>
      </p:sp>
      <p:pic>
        <p:nvPicPr>
          <p:cNvPr id="6" name="Picture 6"/>
          <p:cNvPicPr>
            <a:picLocks noChangeAspect="1"/>
          </p:cNvPicPr>
          <p:nvPr/>
        </p:nvPicPr>
        <p:blipFill>
          <a:blip r:embed="rId2"/>
          <a:srcRect l="18583" r="18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提高医疗服务效率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智慧医院平台可以实时监测医疗资源的使用情况，根据需求进行动态调整，实现医疗资源的优化配置。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优化医疗资源配置</a:t>
            </a:r>
          </a:p>
        </p:txBody>
      </p:sp>
      <p:pic>
        <p:nvPicPr>
          <p:cNvPr id="10" name="Picture 10"/>
          <p:cNvPicPr>
            <a:picLocks noChangeAspect="1"/>
          </p:cNvPicPr>
          <p:nvPr/>
        </p:nvPicPr>
        <p:blipFill>
          <a:blip r:embed="rId3"/>
          <a:srcRect l="31079" r="3107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500" r="16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通过大数据分析、人工智能等技术，智慧医院平台可以对患者的病情进行精准诊断和治疗方案制定，提高医疗服务质量。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提升医疗服务质量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智慧医院平台的意义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我国智慧医院平台建设起步较晚，但发展迅速。目前，国内大型医院普遍建立了智慧医院平台，实现了医疗服务的数字化、智能化。同时，国家也出台了一系列政策措施，推动智慧医院平台的建设和发展。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智慧医院平台建设相对成熟，特别是在欧美等发达国家。这些国家的智慧医院平台注重个性化、精准化服务，通过先进的信息技术实现医疗资源的优化配置和医疗服务质量的持续提升。同时，国外智慧医院平台还注重与科研机构、高校等合作，推动医疗技术的创新和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国内外智慧医院平台现状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智慧医院平台设计</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0" r="220"/>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平台设计应围绕患者需求，提供便捷、高效、个性化的医疗服务。</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以患者为中心</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充分利用信息技术和人工智能技术，提高医疗服务的智能化水平。</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信息化与智能化</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以数据为基础，通过数据挖掘和分析，为医疗决策提供支持。</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数据驱动</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平台应具有良好的开放性和可扩展性，以便与各类医疗信息系统进行集成。</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开放性与可扩展性</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设计原则与指导思想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采用云计算技术，实现计算资源的动态管理和按需分配。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云计算基础架构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010" r="1001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微服务架构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中间件技术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993" r="1799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采用微服务架构，将平台功能拆分为多个独立的的服务，提高系统的可维护性和可扩展性。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采用消息队列、分布式缓存等中间件技术，提高系统的性能和稳定性。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架构设计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提供患者挂号、缴费、查询等自助服务功能。</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功能模块设计</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患者服务模块</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提供医生接诊、开具处方、查看患者病历等功能。</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医生工作站模块</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提供护士执行医嘱、记录护理信息等功能。</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护理工作站模块</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提供医技科室接收、处理和执行医嘱等功能。</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医技科室模块</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提供药品采购、库存管理、处方审核等功能。</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药品管理模块</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提供医疗数据统计、分析和可视化展示功能。</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数据统计与分析模块</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数据加密</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访问控制</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隐私保护</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灾备与恢复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数据安全与隐私保护</a:t>
              </a:r>
            </a:p>
          </p:txBody>
        </p:sp>
      </p:grpSp>
      <p:pic>
        <p:nvPicPr>
          <p:cNvPr id="28" name="Picture 28"/>
          <p:cNvPicPr>
            <a:picLocks noChangeAspect="1"/>
          </p:cNvPicPr>
          <p:nvPr/>
        </p:nvPicPr>
        <p:blipFill>
          <a:blip r:embed="rId2"/>
          <a:srcRect l="8237" r="823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3490" r="1349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4909" r="1490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采用数据加密技术，确保数据传输和存储的安全性。</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实施严格的访问控制策略，防止未经授权的访问和数据泄露。</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遵守隐私保护相关法律法规，确保患者隐私数据的安全和保密。</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建立灾备中心和数据恢复机制，确保数据的可用性和完整性。</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智慧医院平台实施</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https://d.book118.com/416100105032010040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2024-09-06T09:40:35.384</cp:lastPrinted>
  <dcterms:created xsi:type="dcterms:W3CDTF">2024-09-06T01:40:35Z</dcterms:created>
  <dcterms:modified xsi:type="dcterms:W3CDTF">2024-09-06T01:40:37Z</dcterms:modified>
</cp:coreProperties>
</file>