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D7C4C-612B-4459-AC65-F7C376CCF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F8BF8-D936-4B84-87A5-0B08BBBC0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1D9C4-0303-4976-B2B3-C2BF9B83C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71A0B-ED62-4113-B787-0C9B97FCB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15DA5D-7A35-4C80-BFAF-2838D26BD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E79CE0-92CC-4C75-A5F2-1DEEA9424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E28995-9BCE-47AD-9A70-F25FC9FDF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47A2D-67E9-43A7-90A4-69E89BB35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EFA25-E435-4173-B803-5E5465D44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C179F-46D9-4498-A62D-DFDA6F67F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EA750-8FF0-47FC-84AB-175FE70AE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00224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道路工程图(路线)详解\n## 1.道路工程图的基本概念与重要性\n### 1.1道路工程图的定义与作用\n### 1.2道路工程图的分类与特点\n### 1.3道路工程图在工程项目中的应用\n## 2.道路工程图的绘制方法与技巧\n### 2.1道路工程图的绘制工具与材料\n### 2.2道路工程图的绘制流程与步骤\n### 2.3道路工程图的绘制技巧与注意事项\n## 3.道路工程图的基本元素与表示方法\n### 3.1道路工程图的线型与符号表示\n### 3.2道路工程图的比例与尺寸表示\n### 3.3道路工程图的标注与说明表示\n## 4.道路工程图的实际案例分析\n### 4.1道路工程图的设计与规划案例分析\n### 4.2道路工程图的施工与验收案例分析\n### 4.3道路工程图的维护与管理案例分析\n## 5.道路工程图的未来发展趋势与挑战\n### 5.1道路工程图的数字化与智能化发展趋势\n### 5.2道路工程图的可视化与交互式设计趋势\n### 5.3道路工程图的绿色与可持续发展趋势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道路工程图(路线)详解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道路工程图的基本概念与重要性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道路工程图的定义与作用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道路工程图是工程图纸的一种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描述了道路的规划、设计、施工和养护等信息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为道路工程项目的实施提供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技术指导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道路工程图的作用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帮助工程师和设计人员进行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方案讨论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为施工现场的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为道路工程的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后期维护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提供信息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道路工程图的分类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总体布置图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：展示整个道路工程项目的布局和关系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平面图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：展示道路工程的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横断面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纵断面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立面图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：展示道路工程的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侧面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细部图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：展示道路工程中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特定部位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的详细设计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道路工程图的特点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：道路工程图需要具备一定的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工程专业背景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：道路工程图中的信息需要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：道路工程图的绘制需要遵循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道路工程图的分类与特点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道路工程图在工程项目中的应用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规划设计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：通过道路工程图进行道路项目的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：根据道路工程图进行施工的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：道路工程图为项目的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竣工验收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：道路工程图为项目的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竣工验收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提供资料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道路工程图在工程项目中的重要性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：道路工程图有助于提高工程项目的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：道路工程图有助于保证工程项目的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：道路工程图便于工程项目的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后期维护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道路工程图在工程项目中的应用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道路工程图的绘制方法与技巧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道路工程图的绘制工具与材料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道路工程图的绘制工具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绘图软件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：如AutoCAD、SketchUp等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绘图仪器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：如绘图笔、绘图板等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打印机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：用于输出工程图纸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道路工程图的绘制材料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：用于绘制工程图纸的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纸张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绘图墨水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：用于在图纸上绘制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绘图笔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：用于在图纸上绘制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符号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收集资料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：收集道路工程项目的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绘制草图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：根据收集到的资料绘制道路工程的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细化图纸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：对草图进行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，形成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详细图纸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审查修改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：对绘制好的图纸进行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图纸输出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：将审查修改后的图纸输出为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纸质图纸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电子文件</a:t>
                </a:r>
                <a:endParaRPr/>
              </a:p>
            </p:txBody>
          </p:sp>
          <p:sp>
            <p:nvSpPr>
              <p:cNvPr id="23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道路工程图的绘制流程</a:t>
                </a:r>
                <a:endParaRPr/>
              </a:p>
            </p:txBody>
          </p:sp>
          <p:sp>
            <p:nvSpPr>
              <p:cNvPr id="23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确定图纸比例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：根据项目需求和标准选择合适的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图纸比例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绘制基准线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：在图纸上绘制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基准线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，作为绘图的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绘制道路线型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：根据道路设计绘制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道路线型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绘制符号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：绘制道路工程图中所需的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各种符号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标注尺寸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：对道路工程图中的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进行标注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添加文字说明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：对道路工程图中的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进行文字说明</a:t>
                </a:r>
                <a:endParaRPr/>
              </a:p>
            </p:txBody>
          </p:sp>
          <p:sp>
            <p:nvSpPr>
              <p:cNvPr id="24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道路工程图的绘制步骤</a:t>
                </a:r>
                <a:endParaRPr/>
              </a:p>
            </p:txBody>
          </p:sp>
          <p:sp>
            <p:nvSpPr>
              <p:cNvPr id="24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道路工程图的绘制流程与步骤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道路工程图的绘制技巧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熟练使用绘图软件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：熟练掌握绘图软件的功能和操作方法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保持图纸清晰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：保证图纸线条清晰，符号标注准确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合理规划图纸布局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：合理安排图纸上的元素，使图纸布局清晰、美观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道路工程图的绘制注意事项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保持一致性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：确保图纸中的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注意细节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：注意图纸中的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，避免遗漏和错误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及时修改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：在绘制过程中发现问题及时进行修改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道路工程图的绘制技巧与注意事项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道路工程图的基本元素与表示方法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道路工程图的线型与符号表示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道路工程图的线型表示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：表示道路的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走向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：表示道路的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边界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绿化带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：表示道路两侧的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绿化带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排水管道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：表示道路下方的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排水管道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道路工程图的符号表示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交通标志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：表示道路上的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交通标志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路面标线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：表示道路表面的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桥梁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：表示道路上的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桥梁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隧道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地下管线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：表示道路下方的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地下管线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https://d.book118.com/416100224213010051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道路工程图(路线)详解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2024-09-17T18:16:46.119</cp:lastPrinted>
  <dcterms:created xsi:type="dcterms:W3CDTF">2024-09-17T10:16:46Z</dcterms:created>
  <dcterms:modified xsi:type="dcterms:W3CDTF">2024-09-17T10:16:48Z</dcterms:modified>
</cp:coreProperties>
</file>