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045851-3394-4C21-B952-D685A66EA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1847AB-DEB5-4267-8718-4A2ECBD89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130F1B-DE30-4933-9259-C7D167A158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8EA229-372E-48FC-9F82-1AF0D169CF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7234E3-200F-4422-BA6B-0E0FC92FD8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99A483-6432-4906-9A9F-A9B7815B99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B91728-2E33-4AF4-A5F1-3C847438EC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2F341B-5703-4D94-82DD-9ED4CDA627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056A76-2CE7-47DF-98C7-18B8EF2C01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26FF7-6054-42EC-8EF4-3C19DC0D7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1E42FC-B4C9-4AAA-960C-066A3EB17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10104100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喉癌中西医结合治疗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喉癌概述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中西医结合治疗喉癌的理论基础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中西医结合治疗喉癌的方法与技术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临床实践与案例分析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展望与未来发展方向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喉癌概述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喉癌是发生在喉部的恶性肿瘤，通常由喉部上皮细胞异常增生形成。</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根据组织学特征，喉癌可分为鳞状细胞癌、腺癌、未分化癌等类型，其中鳞状细胞癌最为常见。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喉癌的定义与分类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327" b="203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喉癌的发病与多种因素相关，包括长期吸烟、饮酒、空气污染、职业暴露、人乳头瘤病毒感染等。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喉癌的发生涉及多种基因的突变和异常表达，如抑癌基因失活、原癌基因激活等，导致细胞异常增殖和恶性转化。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喉癌的病因与发病机制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喉癌早期症状不明显，可能出现咽部不适、异物感、声音嘶哑等，晚期可能出现呼吸困难、咳嗽、吞咽困难等症状。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症状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喉癌的诊断依赖于临床表现、影像学检查和病理组织学诊断。医生通常会进行喉镜检查和组织活检以确诊喉癌。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喉癌的症状与诊断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中西医结合治疗喉癌的理论基础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135" r="1013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中医学对喉癌的认识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中医强调整体观念，注重调理全身，提高机体免疫力，以对抗肿瘤。</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中医学认为喉癌的发生与正气虚弱、外邪入侵、情志内伤等因素有关，治疗上需调理气血、清热解毒、软坚散结等。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通过手术将肿瘤切除，适用于早期喉癌患者。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手术切除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放疗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利用放射线杀死癌细胞，缩小肿瘤，缓解症状，适用于不能手术或术后辅助治疗。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通过药物杀死癌细胞，抑制肿瘤生长，延长生存期。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现代医学对喉癌的治疗方法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中西医结合治疗喉癌可以充分发挥中医整体调理和现代医学局部治疗的优点，提高治疗效果，减轻副作用。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根据患者的具体情况，制定个性化的治疗方案，将中医的辨证施治与西医的辨病治疗相结合，实现个体化治疗。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中西医结合治疗喉癌的优势与特色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中西医结合治疗喉癌的方法与技术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中药内服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根据患者具体病情，采用清热解毒、活血化瘀、软坚散结等中药方剂进行内服，以调节机体免疫功能，改善症状，提高生活质量。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中药外敷</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将中药制成膏剂、散剂等，外敷于肿瘤局部，以达到缓解疼痛、缩小肿瘤的目的。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中药治疗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针灸治疗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针刺治疗</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通过刺激穴位，调节气血，改善局部症状，减轻患者痛苦。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艾灸治疗</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通过温热刺激穴位，促进气血流通，增强机体免疫力。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https://d.book118.com/416101041000010033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2024-09-01T09:05:52.319</cp:lastPrinted>
  <dcterms:created xsi:type="dcterms:W3CDTF">2024-09-01T01:05:52Z</dcterms:created>
  <dcterms:modified xsi:type="dcterms:W3CDTF">2024-09-01T01:05:54Z</dcterms:modified>
</cp:coreProperties>
</file>