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66A9D-4790-410A-A30D-1D03A6DC6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CE493-E9B4-4BD5-B852-A9E0C2CEC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E2C85-AEB7-49F1-B4C4-8D5047F0C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07F05-8275-4700-B6AD-B9F1D3F3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9841A-CFD0-4772-B7CA-F625DA135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2CD97-3B59-4014-B3F7-00DE69FE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B87A5E-4097-471B-B28B-B886F74D9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7E5A1-4987-474B-B704-B295FB3B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524D3-0FB5-49FF-A01B-B8831D9D8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D3F30-68C6-47E6-8B82-E080C1082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EE46E-CBB0-40CB-BD86-EF64BD352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01121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肱骨大结节术后护理PPT\n## 1.肱骨大结节手术概述\n### 1.1肱骨大结节手术的原因及适应症\n### 1.2手术过程及可能的风险\n### 1.3术后恢复的预期效果\n## 2.术后护理的重要性\n### 2.1术后护理对恢复的影响\n### 2.2术后护理与并发症的预防\n### 2.3术后护理与患者生活质量的关系\n## 3.术后护理的具体措施\n### 3.1疼痛管理\n### 3.2创口护理\n### 3.3康复训练\n## 4.术后护理的注意事项\n### 4.1患者心理护理\n### 4.2患者生活习惯的调整\n### 4.3患者家属的配合与支持\n## 5.术后护理的常见问题与解决方法\n### 5.1创口感染的处理\n### 5.2关节僵硬的处理\n### 5.3肌肉萎缩的处理\n## 6.肱骨大结节术后护理的案例分析\n### 6.1成功案例分享\n### 6.2并发症预防与处理案例\n### 6.3患者心理护理案例\n## 7.结论与展望\n### 7.1术后护理在肱骨大结节手术恢复中的作用\n### 7.2未来术后护理的发展趋势\n### 7.3患者如何积极参与术后护理过程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肱骨大结节术后护理PPT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肱骨大结节手术概述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肱骨大结节手术的原因</a:t>
                </a:r>
                <a:endParaRPr/>
              </a:p>
            </p:txBody>
          </p:sp>
          <p:sp>
            <p:nvSpPr>
              <p:cNvPr id="1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肱骨大结节骨折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肱骨大结节囊肿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肱骨大结节关节炎</a:t>
                </a:r>
                <a:endParaRPr/>
              </a:p>
            </p:txBody>
          </p:sp>
          <p:sp>
            <p:nvSpPr>
              <p:cNvPr id="1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肱骨大结节手术的适应症</a:t>
                </a:r>
                <a:endParaRPr/>
              </a:p>
            </p:txBody>
          </p:sp>
          <p:sp>
            <p:nvSpPr>
              <p:cNvPr id="1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骨折愈合不良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囊肿复发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关节炎症状严重</a:t>
                </a:r>
                <a:endParaRPr/>
              </a:p>
            </p:txBody>
          </p:sp>
          <p:sp>
            <p:nvSpPr>
              <p:cNvPr id="1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肱骨大结节手术的原因及适应症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手术过程及可能的风险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麻醉后切开皮肤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切除病变组织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修复受损关节</a:t>
                </a:r>
                <a:endParaRPr/>
              </a:p>
            </p:txBody>
          </p:sp>
          <p:pic>
            <p:nvPicPr>
              <p:cNvPr id="1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手术可能的风险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神经损伤</a:t>
                </a:r>
                <a:endParaRPr/>
              </a:p>
            </p:txBody>
          </p:sp>
          <p:pic>
            <p:nvPicPr>
              <p:cNvPr id="1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术后恢复的预期效果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术后恢复的预期效果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疼痛缓解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功能恢复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生活质量提高</a:t>
            </a:r>
            <a:endParaRPr/>
          </a:p>
        </p:txBody>
      </p:sp>
      <p:cxnSp>
        <p:nvCxnSpPr>
          <p:cNvPr id="14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术后护理的重要性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术后护理对恢复的影响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术后护理对恢复的影响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创口护理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endParaRPr/>
          </a:p>
        </p:txBody>
      </p:sp>
      <p:cxnSp>
        <p:nvCxnSpPr>
          <p:cNvPr id="14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术后护理与并发症的预防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术后护理与并发症的预防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感染预防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关节僵硬预防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肌肉萎缩预防</a:t>
            </a:r>
            <a:endParaRPr/>
          </a:p>
        </p:txBody>
      </p:sp>
      <p:pic>
        <p:nvPicPr>
          <p:cNvPr id="15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术后护理与患者生活质量的关系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术后护理与患者生活质量的关系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功能恢复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心理护理</a:t>
            </a:r>
            <a:endParaRPr/>
          </a:p>
        </p:txBody>
      </p:sp>
      <p:cxnSp>
        <p:nvCxnSpPr>
          <p:cNvPr id="15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术后护理的具体措施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疼痛管理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使用镇痛药物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冰敷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按摩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创口护理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创口护理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定期换药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保持创口干燥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预防感染</a:t>
            </a:r>
            <a:endParaRPr/>
          </a:p>
        </p:txBody>
      </p:sp>
      <p:cxnSp>
        <p:nvCxnSpPr>
          <p:cNvPr id="1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康复训练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关节活动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肌肉锻炼</a:t>
            </a:r>
            <a:endParaRPr/>
          </a:p>
        </p:txBody>
      </p:sp>
      <p:pic>
        <p:nvPicPr>
          <p:cNvPr id="2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术后护理的注意事项</a:t>
            </a:r>
            <a:endParaRPr/>
          </a:p>
        </p:txBody>
      </p:sp>
      <p:sp>
        <p:nvSpPr>
          <p:cNvPr id="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患者心理护理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患者心理护理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心理健康评估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心理疏导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家庭支持</a:t>
            </a:r>
            <a:endParaRPr/>
          </a:p>
        </p:txBody>
      </p:sp>
      <p:cxnSp>
        <p:nvCxnSpPr>
          <p:cNvPr id="3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https://d.book118.com/416101121021010051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肱骨大结节术后护理PPT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2024-09-16T18:48:41.664</cp:lastPrinted>
  <dcterms:created xsi:type="dcterms:W3CDTF">2024-09-16T10:48:41Z</dcterms:created>
  <dcterms:modified xsi:type="dcterms:W3CDTF">2024-09-16T10:48:43Z</dcterms:modified>
</cp:coreProperties>
</file>