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999EF-8F25-44C0-8C7B-26C72CEAD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D2D8E-8816-432C-BDF2-34232A2C1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343568-B2CA-4F23-B09E-EC0CEBB64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52C326-74CA-495B-9C2A-23B06249C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76B6A1-FDE8-4332-85D9-173C4F21A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49E056-1A63-4962-BB83-E7FB49974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4F8FD0-DBFB-4C13-A501-00F2867FE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145BD-B8FE-4671-913E-A8434A077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F2FE1-7706-483D-A158-A201A17F2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409B7-4C2F-48CB-9FE7-912CC7C74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668F1-E311-4B02-8F9C-80BB03E4D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10401002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《制动器介绍》ppt课件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制动器的维护与保养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制动器的发展趋势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制动器概述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制动器是用于控制车辆或机械运动的装置，主要作用是减速或停止。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制动器是一种重要的安全装置，用于控制车辆或机械的运动。在车辆中，制动器主要用于减速或停车，以确保安全。在机械中，制动器则用于控制设备的运转速度或停止设备。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制动器的定义与作用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制动器可以根据不同的分类标准进行分类，如按照制动方式可分为摩擦式制动器和磁力式制动器等。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制动方式的不同，制动器可以分为多种类型。其中，摩擦式制动器是最常见的一种，利用摩擦力来产生制动力。此外，还有磁力式制动器、液力式制动器和电磁式制动器等。这些制动器各有特点，适用于不同的场合和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制动器的分类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制动器的工作原理主要是利用摩擦力或磁力等作用力来产生制动力，从而使车辆或机械减速或停止。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器的工作原理主要是利用摩擦力或磁力等作用力来产生制动力。在摩擦式制动器中，通过摩擦材料与制动盘之间的摩擦力来产生制动力。在磁力式制动器中，则是利用磁铁的磁力来产生制动力。这些作用力使车辆或机械减速或停止，从而实现安全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制动器的工作原理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制动器的应用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利用摩擦力使汽车减速，多用于轿车和轻型车辆。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盘式制动器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利用制动蹄与制动鼓之间的摩擦力产生制动力，多用于商用车和重型车辆。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鼓式制动器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汽车制动器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利用压缩空气使火车减速，是现代火车的主要制动方式。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通过手动操作使火车减速或停车，通常用于紧急情况。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火车制动器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手制动器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压缩空气制动器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地面刹车装置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在飞机着陆后用于减速和停车的装置。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空中刹车机制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在飞行中用于控制飞机下降速度的装置。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飞机制动器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用于大型船舶的减速和停车。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船舶制动器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包括地铁、轻轨、有轨电车等轨道交通工具的制动系统。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轨道交通制动系统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其他应用场景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制动器的维护与保养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https://d.book118.com/416104010025010032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2024-08-31T01:27:55.379</cp:lastPrinted>
  <dcterms:created xsi:type="dcterms:W3CDTF">2024-08-30T17:27:55Z</dcterms:created>
  <dcterms:modified xsi:type="dcterms:W3CDTF">2024-08-30T17:27:57Z</dcterms:modified>
</cp:coreProperties>
</file>