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98C61-7253-4A5E-9117-337B9859F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6A942-9625-4EB3-A03D-CC4052B4F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1C7EB-346F-4BAF-AC6C-6B87DA1BE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D418C-90DB-4D89-972B-4EB6BFD9F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EE29AB-387B-419C-B47E-BDAD0B48C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D767D6-CCFE-410E-BAE9-51F9BE10D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982843-0A9C-4156-88EE-6C3E119CB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D22E4-A738-421E-A5BF-5A6D0A31C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38385-9E39-4B4F-B01A-A9EF29F7F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74EEF-D70E-4F07-8DF0-621A31F12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F0568-7B34-42CD-BBBD-25FCDF2F4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1120420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中国体育教育行业并购分析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中国体育教育行业并购概述
 体育教育行业并购动机分析
 体育教育行业并购类型探讨
 体育教育行业并购过程详解
 体育教育行业并购案例研究
 体育教育行业并购挑战与机遇
 体育教育行业并购监管政策解读
 体育教育行业并购未来发展展望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中国体育教育行业并购概述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中国体育教育行业并购分析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中国体育教育行业并购概述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中国体育教育行业并购概况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体育教育行业并购案例增多，并购成为行业发展的重要手段。</a:t>
            </a:r>
          </a:p>
          <a:p>
            <a:r>
              <a:t>2. 体育教育行业并购主要集中在教育培训、体育赛事、体育场馆等领域。</a:t>
            </a:r>
          </a:p>
          <a:p>
            <a:r>
              <a:t>3. 体育教育行业并购主要目的是资源整合、业务拓展、品牌提升等。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体育教育行业并购主要类型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水平并购：指两家水平上相近的企业之间的并购，其目的是通过资源整合，实现规模效应。</a:t>
            </a:r>
          </a:p>
          <a:p>
            <a:r>
              <a:t>2. 垂直并购：指处于产业链上下游的两家企业之间的并购，其目的是为了增强业务环节之间的协同性，提升行业竞争力。</a:t>
            </a:r>
          </a:p>
          <a:p>
            <a:r>
              <a:t>3. 市场扩展型并购：指企业为了进入新市场或拓展现有市场而进行的并购，是基于业务多元化的企业增长战略。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中国体育教育行业并购概述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体育教育行业并购的动机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扩大市场份额：通过并购，企业可以快速扩大市场份额，成为行业领导者。</a:t>
            </a:r>
          </a:p>
          <a:p>
            <a:r>
              <a:t>2. 资源整合：通过并购，企业可以整合资源，提高资源利用效率，降低成本。</a:t>
            </a:r>
          </a:p>
          <a:p>
            <a:r>
              <a:t>3. 提升品牌知名度：通过并购，企业可以借助被并购企业的品牌知名度，快速提升自身品牌知名度，提高市场竞争力。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体育教育行业并购面临的挑战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文化差异：不同企业之间存在文化差异，并购后需要进行文化融合，这可能会导致并购失败。</a:t>
            </a:r>
          </a:p>
          <a:p>
            <a:r>
              <a:t>2. 整合难度：并购后需要对两家企业的业务、人员、管理体系等进行整合，这可能会导致整合难度大、成本高。</a:t>
            </a:r>
          </a:p>
          <a:p>
            <a:r>
              <a:t>3. 政策风险：体育教育行业受政策影响较大，并购后可能会受到政策变化的影响，而导致并购失败。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中国体育教育行业并购概述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体育教育行业并购将继续保持增长态势，并购将成为行业发展的重要手段。</a:t>
            </a:r>
          </a:p>
          <a:p>
            <a:r>
              <a:t>2. 体育教育行业并购将更加注重战略性，企业将更加注重并购的战略目标和长期利益。</a:t>
            </a:r>
          </a:p>
          <a:p>
            <a:r>
              <a:t>3. 体育教育行业并购将更加注重创新，企业将更加注重并购后的整合创新，以提高并购的成功率。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体育教育行业并购的监管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体育教育行业并购受到政府监管，并购必须遵守相关法律法规。</a:t>
            </a:r>
          </a:p>
          <a:p>
            <a:r>
              <a:t>2. 政府对体育教育行业并购的监管主要集中在反垄断、数据安全等方面。</a:t>
            </a:r>
          </a:p>
          <a:p>
            <a:r>
              <a:t>3. 政府对体育教育行业并购的监管有助于维护市场竞争秩序，保护消费者权益。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体育教育行业并购的发展趋势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体育教育行业并购动机分析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中国体育教育行业并购分析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体育教育行业并购动机分析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竞争压力加剧推动并购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市场竞争激烈，行业整合需求增加。面对激烈的市场竞争，体育教育行业中的企业纷纷寻求并购来扩大市场份额、提高竞争力。</a:t>
            </a:r>
          </a:p>
          <a:p>
            <a:r>
              <a:t>2. 行业内兼并收购活动频繁。近年来，体育教育行业中的并购活动日益频繁，这反映了行业竞争加剧以及企业对行业整合的需求。</a:t>
            </a:r>
          </a:p>
          <a:p>
            <a:r>
              <a:t>3. 行业内企业规模化趋势明显。并购活动的频繁促进了行业内企业的规模化发展，使大型企业在行业中占据主导地位。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业务扩张动机驱动并购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追求市场份额，扩大业务规模。通过并购，企业可以快速进入新的市场，扩大其业务规模，同时提高其市场份额。</a:t>
            </a:r>
          </a:p>
          <a:p>
            <a:r>
              <a:t>2. 拓展体育教育服务范围，满足用户多样化需求。通过并购，企业可以将其所提供的体育教育服务范围扩宽，为用户提供更加多样化、全面的选择，满足用户不同的需求。</a:t>
            </a:r>
          </a:p>
          <a:p>
            <a:r>
              <a:t>3. 提升品牌知名度，打造行业影响力。通过并购，企业可以收购知名度高、口碑好的体育教育企业，以此来提升其品牌知名度，打造行业影响力。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体育教育行业并购动机分析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优化资源配置，提高产能利用率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资源共享，提高产能利用率。通过并购，将多家企业的资源进行整合，可以提高资源的利用效率，使各企业能够集中资源进行体育教育服务的开发和推广，从而提升体育教育行业的整体产能利用率。</a:t>
            </a:r>
          </a:p>
          <a:p>
            <a:r>
              <a:t>2. 合理布局，降低成本。通过并购，企业可以对体育教育资源进行优化配置，合理布局，降低成本。</a:t>
            </a:r>
          </a:p>
          <a:p>
            <a:r>
              <a:t>3. 提升运营效率，增强竞争优势。通过并购，企业可以整合运营资源，提高运营效率，从而增强其在市场上的竞争优势。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提升品牌形象，增强市场竞争力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整合行业内知名品牌，提升品牌形象。通过兼并收购体育教育行业中的知名品牌，企业可以将其与自身品牌相结合，以此来提升品牌形象，增强市场竞争力。</a:t>
            </a:r>
          </a:p>
          <a:p>
            <a:r>
              <a:t>2. 加强市场营销，扩大品牌影响力。通过兼并收购体育教育行业中的知名品牌，企业可以利用被收购企业的市场营销资源，加强品牌营销，扩大品牌影响力。</a:t>
            </a:r>
          </a:p>
          <a:p>
            <a:r>
              <a:t>3. 提升客户忠诚度，增加市场份额。通过兼并收购体育教育行业中的知名品牌，企业可以提升客户忠诚度，以此来增加市场份额。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体育教育行业并购动机分析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体育教育产业升级转型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产业结构调整，提升行业整体素质。通过兼并收购体育教育行业中的优质企业，可以调整产业结构，推动行业转型升级，从而提升行业整体素质。</a:t>
            </a:r>
          </a:p>
          <a:p>
            <a:r>
              <a:t>2. 提高技术水平，增强创新能力。通过兼并收购体育教育行业中的技术优势企业，可以提高行业的技术水平，增强行业的创新能力，从而推动行业的发展。</a:t>
            </a:r>
          </a:p>
          <a:p>
            <a:r>
              <a:t>3. 加快行业国际化进程，增强国际竞争力。通过跨境兼并收购体育教育行业中的优质企业，可以加快行业国际化进程，增强行业国际竞争力，从而提升行业在全球市场上的地位。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体育教育行业并购趋势和前沿问题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体育教育行业并购将持续活跃。未来几年，体育教育行业并购将持续活跃，呈现出更加多样化、复杂化的趋势。</a:t>
            </a:r>
          </a:p>
          <a:p>
            <a:r>
              <a:t>2. 并购过程中的法律、财务、税务等问题应受到重视。在体育教育行业并购过程中，应重视法律、财务、税务等方面的问题，确保并购的顺利进行。</a:t>
            </a:r>
          </a:p>
          <a:p>
            <a:r>
              <a:t>3. 体育教育行业并购应立足于长远发展。在体育教育行业并购过程中，应立足于长远发展，避免短视行为，确保并购能够带来持久的效益。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体育教育行业并购类型探讨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中国体育教育行业并购分析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体育教育行业并购类型探讨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横向并购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1、横向并购是指两个或多个在同一行业、同一地区的企业之间的并购。这种类型的并购可以使企业扩大市场份额、提高市场竞争力，并获得更多的资源。</a:t>
            </a:r>
          </a:p>
          <a:p>
            <a:r>
              <a:t>2、在体育教育行业，横向并购主要有以下几种类型：</a:t>
            </a:r>
          </a:p>
          <a:p>
            <a:r>
              <a:t>（1）体育教育机构之间的并购。这可以使得并购后的公司拥有更大的规模、更多的资源和更强的竞争力。</a:t>
            </a:r>
          </a:p>
          <a:p>
            <a:r>
              <a:t>（2）体育用品公司之间的并购。这种类型的并购可以使企业扩大产品线，提高市场竞争力，并获得更多的销售渠道。</a:t>
            </a:r>
          </a:p>
          <a:p>
            <a:r>
              <a:t>（3）体育场馆之间的并购。这可以使并购后的公司拥有更多的场地资源，并可以举办更多、更大型的体育赛事。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纵向并购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1、纵向并购是指企业与处在行业生产链上下游的企业之间的并购。这种类型的并购可以使企业扩大产业链布局、提高生产效率，并减少中间环节的成本。</a:t>
            </a:r>
          </a:p>
          <a:p>
            <a:r>
              <a:t>2、在体育教育行业，纵向并购主要有以下几种类型：</a:t>
            </a:r>
          </a:p>
          <a:p>
            <a:r>
              <a:t>（1）体育教育机构与体育用品公司的并购。这可以使企业打通产业链的上、下游，并拥有更多的资源。</a:t>
            </a:r>
          </a:p>
          <a:p>
            <a:r>
              <a:t>（2）体育教育机构与体育场馆的并购。这可以使企业拥有更多的场地资源，并可以举办更多、更大型的体育赛事。</a:t>
            </a:r>
          </a:p>
          <a:p>
            <a:r>
              <a:t>（3）体育用品公司与体育场馆的并购。这可以使企业拥有更多的销售渠道，并可以举办更多、更大型的体育赛事。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体育教育行业并购过程详解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中国体育教育行业并购分析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体育教育行业并购过程详解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实施体育教育并购应明确意图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投资并购的动机多种多样，常见的有扩大市场份额、提升品牌影响力、增加产品/服务的种类、降低运营成本、实施差异化战略等。</a:t>
            </a:r>
          </a:p>
          <a:p>
            <a:r>
              <a:t>2. 企业在并购时应结合自身情况及市场环境，明确投资并购的动机，以提高并购的成功率并实现并购的预期目标。</a:t>
            </a:r>
          </a:p>
          <a:p>
            <a:r>
              <a:t>3. 体育教育企业在实施并购时，应进行详细的尽职调查，全面了解并购方的资产情况、财务状况、市场份额、品牌影响力、人力资源等，以降低并购风险。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整合体育教育行业优势资源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资源整合是企业实施并购后的一项重要工作，企业应通过资源整合优化配置资源，实现协同效益。</a:t>
            </a:r>
          </a:p>
          <a:p>
            <a:r>
              <a:t>2. 资源整合涉及到企业内部的各个方面，包括资产、人力资源、技术、品牌等，企业应根据自身情况制定资源整合方案。</a:t>
            </a:r>
          </a:p>
          <a:p>
            <a:r>
              <a:t>3. 体育教育企业在实施资源整合时，应重视企业文化整合，企业文化对企业的发展具有重要影响，企业应通过企业文化整合实现并购双方的融合。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https://d.book118.com/416111204201010044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中国体育教育行业并购概述</vt:lpstr>
      <vt:lpstr> 中国体育教育行业并购概述</vt:lpstr>
      <vt:lpstr> 中国体育教育行业并购概述</vt:lpstr>
      <vt:lpstr> 中国体育教育行业并购概述</vt:lpstr>
      <vt:lpstr> 体育教育行业并购动机分析</vt:lpstr>
      <vt:lpstr> 体育教育行业并购动机分析</vt:lpstr>
      <vt:lpstr> 体育教育行业并购动机分析</vt:lpstr>
      <vt:lpstr> 体育教育行业并购动机分析</vt:lpstr>
      <vt:lpstr> 体育教育行业并购类型探讨</vt:lpstr>
      <vt:lpstr> 体育教育行业并购类型探讨</vt:lpstr>
      <vt:lpstr> 体育教育行业并购过程详解</vt:lpstr>
      <vt:lpstr> 体育教育行业并购过程详解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2024-09-13T05:03:54.127</cp:lastPrinted>
  <dcterms:created xsi:type="dcterms:W3CDTF">2024-09-12T21:03:54Z</dcterms:created>
  <dcterms:modified xsi:type="dcterms:W3CDTF">2024-09-12T21:03:56Z</dcterms:modified>
</cp:coreProperties>
</file>