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B3152-DC7F-4658-9E59-98BC69276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93225-03AE-4F61-9B8F-8C323B278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A6C87-56FE-43FD-8C91-F2A89CE2A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D2F8A3-4C9D-419E-AE22-CC2FC66E3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A498E3-5A94-41A2-AB42-DBD388795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B1FE05-72AE-4972-85FC-53A1769F1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075716-D16F-4226-9A5F-01B4CB3FD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6B117F-D096-4008-81E7-52B965EE3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2D1D6A-7924-4769-A256-0D7A2CD98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CBC11-71AA-46EA-AA50-70B7FE594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99DC1-9F91-4E28-ACBF-E6AA628D4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11124204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基于网络平台的信息化教学资源整合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网络平台下的信息化教学资源概述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基于网络平台的信息化教学资源整合策略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基于网络平台的信息化教学资源整合实践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基于网络平台的信息化教学资源整合评价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基于网络平台的信息化教学资源整合挑战与对策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随着互联网技术的快速发展，网络平台上涌现出大量的教学资源，为教学提供了丰富的素材和多样的教学手段。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信息化教学资源整合的背景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通过对网络平台上的教学资源进行整合，可以提高教学资源的利用效率，促进优质资源的共享，推动教育教学的改革与发展。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信息化教学资源整合的意义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国内在信息化教学资源整合方面已经取得了一定的成果，如建设了多个国家级、省级教学资源库，推动了优质资源的共享。同时，一些高校和机构也积极探索教学资源整合的模式和机制，取得了一定的实践经验。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信息化教学资源整合方面也有较为成熟的理论和实践经验，如MOOCs（大规模开放在线课程）的兴起为教学资源整合提供了新的思路和模式。此外，一些国际组织和机构也致力于推动教学资源整合和共享，促进了国际间的交流与合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本研究旨在通过对网络平台上的教学资源进行整合，构建一个系统化、规范化的教学资源库，提高教学资源的利用效率和质量，推动教育教学的改革与发展。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本研究对于促进优质教学资源的共享、提高教育教学质量和效率、推动教育教学改革与发展具有重要意义。同时，本研究还可以为其他领域的信息资源整合提供借鉴和参考。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网络平台下的信息化教学资源概述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信息化教学资源是指经过数字化处理，可以在多媒体计算机及网络环境下运行的多媒体教学材料。它能够激发学生通过自主、合作、创造的方式来寻找和处理信息，从而使数字化学习成为可能。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信息化教学资源主要包括媒体素材、试题库、试卷、课件、案例、文献资料、网络课程、常见问题解答和资源目录索引等。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信息化教学资源的定义与分类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0557" r="3055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网络平台提供了丰富的信息化教学资源，包括文本、图像、音频、视频等多种形式，满足不同学习者的需求。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网络平台支持学习者与教学资源进行互动，如在线测试、实时反馈等，提高学习者的参与度和学习效果。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网络平台打破了地域和时间限制，实现了信息化教学资源的共享，让优质教育资源得以更广泛地传播和利用。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共享性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网络平台上的信息化教学资源更新迅速，能够及时反映最新的教育理念、教学方法和学科知识。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更新快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网络平台下的信息化教学资源特点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促进教学创新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整合信息化教学资源有助于教师进行教学设计和创新，提高教学效果和质量。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适应时代发展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随着信息技术的不断发展，整合信息化教学资源是适应时代发展的需要，也是教育现代化的必然趋势。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推动教育公平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通过整合和共享优质教学资源，可以缩小地区间、学校间的教育差距，推动教育公平。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避免资源浪费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通过整合，可以避免教学资源的重复建设和浪费，提高资源的利用效率。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信息化教学资源整合的必要性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基于网络平台的信息化教学资源整合策略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整合目标与原则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实现教学资源的高效利用和共享，提升教学质量和学习效果。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遵循统一规划、分步实施、资源共享、协同创新的原则，确保整合工作的顺利进行。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包括课件、教案、试题、案例、素材等多样化教学资源。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采用云计算、大数据等技术手段，对教学资源进行数字化处理和分类管理，构建统一的教学资源管理平台。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整合内容与方式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制定整合计划、梳理教学资源、建设管理平台、推广使用并完善更新。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保障措施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加强组织领导，明确责任分工；加大经费投入，提供必要保障；加强技术支持，确保平台稳定运行；建立激励机制，鼓励教师积极参与。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整合实施步骤与保障措施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基于网络平台的信息化教学资源整合实践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整合背景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随着高校信息化建设的推进，该校教学资源日益丰富，但存在资源分散、利用不充分等问题。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通过搭建网络平台，实现教学资源的集中管理、优化配置和高效利用。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包括课程课件、在线课程、学术成果、教学案例等各类教学资源。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案例介绍：某高校网络平台教学资源整合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https://d.book118.com/416111242045010033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2024-09-01T19:30:39.479</cp:lastPrinted>
  <dcterms:created xsi:type="dcterms:W3CDTF">2024-09-01T11:30:39Z</dcterms:created>
  <dcterms:modified xsi:type="dcterms:W3CDTF">2024-09-01T11:30:41Z</dcterms:modified>
</cp:coreProperties>
</file>