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8CC1F-A70B-4DEF-9129-BEE2F767B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8C9F3-A0BC-4805-969C-DE51BF019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A01C7-DA1F-4F8E-B3A9-BA63B0189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544B9-90E2-4BCA-8104-2CD51066F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46D0D9-4037-4266-B542-FF093F8FF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E612DB-85E7-4A39-AAF2-BBFABFABB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3AEE6A-46C6-4AE5-84D0-8F16E8879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8C937-C08D-489C-B75A-6FF4AF023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166B5-6B2E-4D03-B274-27BCCA852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30841-0FDE-4B1C-8651-9B70B0DBE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65C78-0005-45D4-A0D0-C076A921E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1224002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特殊情况下的胃管护理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胃管护理的培训与教育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142" b="201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792" r="17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胃管护理是指通过胃管向患者胃内注入药物、食物或进行胃内引流的一种护理方法。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胃管通常由硅胶或聚氨酯等材料制成，具有较好的生物相容性和耐腐蚀性。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胃管插入后，需要定期进行护理，包括清洁、消毒、固定等措施，以保持胃管通畅和预防感染。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胃管护理的定义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对于无法正常进食的患者，胃管护理可以提供必要的营养支持，维持患者的生命体征。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保证患者营养供给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通过胃管向患者胃内注入药物，可以避免口服药物对口腔、食管和胃的刺激，提高药物的疗效。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对于胃肠减压的患者，胃管护理可以帮助排出胃肠内的气体和液体，减轻胃肠压力，缓解患者的症状。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减轻胃肠压力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胃管护理的重要性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胃管护理的适用人群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无法正常进食的患者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如口腔癌、食管癌等患者，胃管护理可以提供必要的营养支持。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需要进行胃肠减压的患者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如肠梗阻、胃肠道穿孔等患者，胃管护理可以帮助排出胃肠内的气体和液体。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需要进行药物治疗的患者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如化疗药物、抗生素等药物，通过胃管注入可以避免口服药物对口腔、食管和胃的刺激。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胃管护理操作流程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了解患者病情、年龄、意识状态、配合程度等，评估是否适合进行胃管插入。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解释告知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准备胃管、润滑剂、手套、胶带等所需物品，确保胃管清洁、无破损。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向患者及家属解释插胃管的目的、操作过程及注意事项，取得患者及家属的配合。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胃管插入前的准备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156" r="915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4" b="15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协助患者取合适体位，一般取半卧位或仰卧位，头部稍偏向一侧。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选择合适体位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测量胃管插入长度，一般为耳垂至鼻尖再至剑突的长度。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测量插入长度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将胃管前端润滑，从鼻腔缓慢插入。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润滑胃管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在插入过程中，询问患者是否有不适感，并观察患者反应，确认胃管是否插入到合适位置。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确认位置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胃管插入方法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51" r="1575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胃管插入后的护理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用胶带将胃管固定在鼻梁和脸颊上，防止胃管滑脱。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定期检查胃管是否通畅、有无折叠、扭曲等现象。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定期为患者清洁鼻腔和口腔，保持局部清洁干燥。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观察患者反应，记录胃液的颜色、量及性状，及时发现并处理异常情况。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固定胃管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根据胃管材质和使用情况，按规定时间进行更换。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在拔除胃管前，先为患者解释说明，然后缓慢拔出，注意观察患者反应。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拔除方法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拔除胃管后，清洁局部皮肤，观察患者是否有不适感。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拔除后的护理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胃管更换与拔除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胃管护理的注意事项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https://d.book118.com/416112240025010041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2024-09-07T22:03:24.085</cp:lastPrinted>
  <dcterms:created xsi:type="dcterms:W3CDTF">2024-09-07T14:03:24Z</dcterms:created>
  <dcterms:modified xsi:type="dcterms:W3CDTF">2024-09-07T14:03:26Z</dcterms:modified>
</cp:coreProperties>
</file>