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64AC-5BC1-41F1-894C-7760CB23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1742F-C476-477A-B588-306A32EC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6BA9F-FD7D-4C0C-AED7-B5CA9908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E0BF2-1C6B-428C-A13E-4E66AB00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02BF1-0A74-4221-B120-FF0D2B15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41378-3175-4395-A289-52861102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B890E-9487-4365-A26A-72556B12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08C8F-5891-40E5-AF39-DAD2D4726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24B26-F861-46A6-9BC2-5748835B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2D370-3AC4-400B-B6B6-56207536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0FA9-F97F-4F45-8CB0-92E5EDD5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4033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工业产品质量安全的风险评估与控制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工业产品质量安全风险识别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工业产品质量安全风险监测与报告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工业产品质量安全风险应对与改进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保障工业产品质量安全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通过对工业产品质量安全的风险进行评估和控制，确保产品在使用过程中不会对人员、环境或财产造成危害或损失。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随着消费者对产品质量和安全性的要求不断提高，对工业产品质量安全的风险评估与控制显得尤为重要。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通过加强产品质量安全风险控制，企业可以降低因产品缺陷引发的召回、赔偿等成本，提高市场竞争力，实现可持续发展。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在国际市场上，对工业产品质量安全的要求更加严格。通过加强风险评估与控制，可以促进国际贸易的顺利进行，提高企业的国际竞争力。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通过对工业产品质量安全风险进行评估，可以及时发现并控制潜在的危险源，防止事故发生。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通过对产品质量安全风险的控制，企业可以不断改进产品设计、生产工艺等环节，提高产品质量水平。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通过加强工业产品质量安全的风险评估与控制，可以增强消费者对产品的信任度，提高品牌声誉。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工业产品质量安全风险识别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包括头脑风暴法、德尔菲法、流程图分析法、故障树分析法等。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明确识别对象、收集相关信息、运用识别方法、确定风险因素、记录风险识别结果。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包括设计风险、材料风险、制造风险、检验风险等。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可能来自于设计不合理、材料缺陷、制造工艺不成熟、检验不严格等方面。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某型号汽车刹车系统存在设计缺陷，导致刹车失灵，引发交通事故。该风险通过流程图分析法和故障树分析法识别出。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某批次钢材存在质量问题，用于制造桥梁后发生断裂。该风险通过材料检测和检验记录分析识别出。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某化工厂生产过程中使用的压力容器存在安全隐患，可能导致爆炸事故。该风险通过定期安全检查和专家评估识别出。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风险评估方法与模型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结合定性和定量评估，形成更全面的风险评估结果，如模糊综合评估法、灰色关联度分析法等。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基于专家经验、历史数据等，对潜在风险进行描述和分类，如故障模式与影响分析（FMEA）。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运用统计学、概率论等工具，对风险进行量化分析，如风险矩阵法、蒙特卡罗模拟等。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对产品质量安全影响较小，可通过常规措施加以控制。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对产品质量安全有一定影响，需要采取针对性措施进行防范。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对产品质量安全有严重影响，必须采取紧急措施进行处置。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某型号汽车刹车系统存在设计缺陷，导致刹车失灵风险增加。通过FMEA分析，识别出潜在故障模式，对设计进行改进，降低风险。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某食品生产企业使用不合格原料，导致产品存在安全隐患。运用风险矩阵法进行评估，确定风险等级为高风险，立即采取召回措施。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某化工企业生产过程中产生有害气体排放，对环境造成污染。采用模糊综合评估法进行评估，综合考虑多个因素，制定相应治理措施。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风险控制策略与措施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079" r="1407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制定完善的质量控制标准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建立严格的质量控制体系，明确产品质量标准和检验方法，确保产品符合相关法规和标准要求。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实施产品追溯制度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建立完善的产品追溯体系，实现产品全生命周期的质量追踪和溯源，便于问题产品的召回和处理。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强化供应链管理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对供应商进行全面评估和监督，确保原材料和零部件的质量可靠，降低供应链风险。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加强生产过程控制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采用先进的生产工艺和设备，优化生产流程，提高产品质量稳定性和一致性。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https://d.book118.com/416114033114010042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2024-09-09T21:48:31.843</cp:lastPrinted>
  <dcterms:created xsi:type="dcterms:W3CDTF">2024-09-09T13:48:31Z</dcterms:created>
  <dcterms:modified xsi:type="dcterms:W3CDTF">2024-09-09T13:48:34Z</dcterms:modified>
</cp:coreProperties>
</file>