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6DB02E-387D-4741-962F-D13D0798D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E9B94F-6729-4A01-9E9C-07B84FAC2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AEE518-9B8B-4B38-B082-F6EE55360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2329A8-3796-42FC-87CF-A781FBAE2E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D20856-D0B1-4B41-80FD-C4F85C9F89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E54684-FB7C-49CA-9E23-D828FEA492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F52E7D-546C-4B53-B4D9-9E81BC6DE4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B63D95-81E6-4ACA-BC8D-27E6864ED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CFDE4C-1CBC-4EF9-92BB-1E7F9C605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5FB30E-3305-4186-88AA-B850682CA7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17F39-BE34-44AA-A463-1100EC633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15015041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五年级下册语文园地七回顾拓展口语交际与习作(完整图文完美整理版)</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回顾与总结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拓展与延伸</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互动与交流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反馈与提升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图文结合，完美呈现</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回顾与总结</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口语交际的基本原则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倾听技巧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表达技巧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应对技巧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口语交际知识点梳理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尊重他人，表达清晰，态度诚恳。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有条理地组织语言，运用恰当的语气和语调，注意表达时的表情和肢体语言。</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耐心倾听，理解对方观点，不打断对方发言。</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针对不同情境和话题，灵活运用应对策略，如给予肯定、提出建议、表达不同意见等。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仔细阅读题目，明确写作要求，抓住关键词。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审题技巧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构思技巧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表达技巧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围绕主题展开想象，确定写作内容和结构。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运用生动的词语和形象的句子，增强文章的表现力。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习作技巧及范文欣赏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修改技巧：检查文章是否符合要求，修改错别字、病句等。</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习作技巧及范文欣赏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FFF">
                    <a:alpha val="100000"/>
                  </a:srgbClr>
                </a:solidFill>
                <a:latin typeface="Microsoft Yahei"/>
                <a:ea typeface="Microsoft Yahei"/>
                <a:cs typeface="Microsoft Yahei"/>
              </a:rPr>
              <a:t>【范文欣赏】</a:t>
            </a:r>
          </a:p>
        </p:txBody>
      </p:sp>
      <p:sp>
        <p:nvSpPr>
          <p:cNvPr id="5" name="AutoShape 5"/>
          <p:cNvSpPr/>
          <p:nvPr/>
        </p:nvSpPr>
        <p:spPr>
          <a:xfrm>
            <a:off x="4429171" y="1338101"/>
            <a:ext cx="3333658" cy="4953000"/>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《春天来了》</a:t>
            </a:r>
          </a:p>
        </p:txBody>
      </p:sp>
      <p:sp>
        <p:nvSpPr>
          <p:cNvPr id="8" name="AutoShape 8"/>
          <p:cNvSpPr/>
          <p:nvPr/>
        </p:nvSpPr>
        <p:spPr>
          <a:xfrm>
            <a:off x="8118788"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春天来了，万物复苏。小草从泥土里探出头来，好奇地打量着这个美丽的世界。柳树抽出嫩绿的枝条，在春风中翩翩起舞。桃花、杏花争相开放，散发出阵阵清香。蝴蝶、蜜蜂在花丛中穿梭，忙碌地采蜜。小朋友们脱下厚厚的棉袄，在草地上尽情玩耍。春天真美呀！</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习作技巧及范文欣赏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园地七学习成果展示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口语交际成果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通过模拟对话、角色扮演等形式，展示学生在口语交际方面的进步和成果。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习作成果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选取学生优秀习作进行展示和交流，让学生互相学习和借鉴。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综合评价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结合口语交际和习作成果，对学生本阶段的学习情况进行全面评价，肯定优点，指出不足，提出改进建议。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拓展与延伸</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在图书馆借阅图书时，如何与图书管理员进行有效的沟通，表达自己的需求和感谢。</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场景一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在校园内遇到老师或同学时，如何主动打招呼，进行简单的寒暄和交流。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场景二</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在超市购物时，如何向售货员询问商品信息，表达自己的购买意愿和询问优惠活动。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场景三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口语交际场景模拟训练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通过讲述一件亲身经历的事情，表达自己的感受和收获。</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记叙文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选择一种熟悉的物品或现象，介绍它的特点、用途或意义。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说明文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针对某个话题或现象，提出自己的观点和看法，并进行简单的论证和分析。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议论文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不同题材习作指导与练习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阅读文章《图书馆里的对话》，了解图书馆借阅图书的基本流程和注意事项。</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阅读文章《校园里的问候》，学习在校园内与老师或同学进行简单寒暄和交流的基本礼仪和技巧。</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阅读文章《超市购物指南》，掌握在超市购物时如何向售货员询问商品信息、表达自己的购买意愿和询问优惠活动的基本方法和技巧。</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阅读文章《记叙文的写作方法》，了解记叙文的基本特点和写作方法，学习如何通过讲述一件亲身经历的事情来表达自己的感受和收获。</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阅读文章《说明文的写作技巧》，掌握说明文的基本结构和写作技巧，学习如何选择一种熟悉的物品或现象来介绍它的特点、用途或意义。</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阅读文章《议论文的论证方法》，了解议论文的基本特点和论证方法，学习如何针对某个话题或现象提出自己的观点和看法并进行简单的论证和分析。</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相关知识点拓展阅读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https://d.book118.com/416115015041010100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2024-09-24T03:46:47.523</cp:lastPrinted>
  <dcterms:created xsi:type="dcterms:W3CDTF">2024-09-23T19:46:47Z</dcterms:created>
  <dcterms:modified xsi:type="dcterms:W3CDTF">2024-09-23T19:46:49Z</dcterms:modified>
</cp:coreProperties>
</file>