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6150C-4311-4A20-8C0C-FADC15A48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3D3DD-4DBD-4B3E-B7B1-6353369FA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DEF0D-43BF-4A46-86E2-2C270F90B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CD6D3-3538-4A8E-8CFA-E5B584F49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437A1A-37BB-4C9D-A43A-76C14B38C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D2B7C-8DFC-4285-B371-733E7F466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F034CF-C702-4F0C-BB5D-B007A235E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22015-C9B1-4C04-9E92-3AFDD8E7D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2FA32-B5E6-4F18-A693-E40CDCA61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A4BD7-399E-4A63-9D51-EC2E760D6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72695-AE1A-4A6C-82AE-37E074287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1150440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北邮考研概率论与数理统计6.1随机样本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随机样本基本概念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随机变量数字特征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大数定律和中心极限定理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随机样本基本概念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总体与样本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样本容量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从总体中随机抽取的一部分个体组成的集合。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样本中包含的个体数目。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研究对象的全体个体组成的集合。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简单随机抽样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每个个体被抽中的概率相等。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分层抽样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将总体分成若干层，从每层中随机抽取一定数量的个体组成样本。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系统抽样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按照某种规则从总体中抽取样本，如每隔一定数量抽取一个。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整群抽样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将总体分成若干群，随机抽取几群，将抽中的群内所有个体组成样本。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随机抽样方法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样本空间中满足某种条件的子集。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基本事件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复合事件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由基本事件通过并、交、差等运算得到的事件。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所有可能样本组成的集合。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只包含一个样本点的事件。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样本空间与事件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随机变量及其分布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随机变量定义及性质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设随机试验的样本空间为S，如果对于每一个样本点e∈S，都有一个实数X(e)与之对应，则称X=X(e)为随机变量。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随机变量性质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随机变量具有可测性、单值性和对应关系的确定性。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设离散型随机变量X的所有可能取值为x1,x2,...,xn，且取各个值的概率分别为p1,p2,...,pn，则称pi=P{X=xi},i=1,2,...,n为X的分布律。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分布律定义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0-1分布、二项分布、泊松分布等。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常见离散型随机变量分布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离散型随机变量分布律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概率密度函数定义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设连续型随机变量X的分布函数为F(x)，如果存在非负可积函数f(x)，使得对于任意实数x，有F(x)=∫f(t)dt,-∞&lt;t&lt;x，则称f(x)为X的概率密度函数。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常见连续型随机变量分布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均匀分布、指数分布、正态分布等。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连续型随机变量概率密度函数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多维随机变量及其分布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联合分布律性质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非负性、规范性、右连续性。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离散型随机变量的联合分布律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通过联合分布表或联合概率质量函数表示。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联合分布函数定义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描述多维随机变量取值情况的函数，表示所有随机变量同时取某值或某值域内的概率。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多维随机变量联合分布律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条件分布律定义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在多维随机变量中，当部分随机变量取特定值时，剩余随机变量的条件概率分布。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边缘分布与条件分布的关系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边缘分布可视为条件分布的特例，条件分布是在给定某些随机变量取值的条件下，剩余随机变量的分布。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边缘分布律定义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多维随机变量中，某一随机变量的概率分布，即固定其他随机变量的取值，求该随机变量的概率分布。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边缘分布律和条件分布律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https://d.book118.com/416115044013010042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2024-09-09T07:07:07.910</cp:lastPrinted>
  <dcterms:created xsi:type="dcterms:W3CDTF">2024-09-08T23:07:07Z</dcterms:created>
  <dcterms:modified xsi:type="dcterms:W3CDTF">2024-09-08T23:07:10Z</dcterms:modified>
</cp:coreProperties>
</file>