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DDE2ED-D86C-44A1-BFBA-8D94B10FB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A8039-D6E4-4AB3-BB1E-F58E7C743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FC6CDD-2245-4CB8-BC1F-5B174040E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01311F-FC9F-486D-9180-6B5C207CA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36A745-1CB3-49FC-AF30-4399A9CDD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3D9B20-370C-47B0-9BF1-E44DEBD50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6347F5-4E2B-4E54-8859-3749B3C43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F91234-D6EE-4D21-BD4A-948AD6695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8DD771-4506-4D63-828C-820184051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263075-2C4D-4D89-A389-51787D95E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600C03-7822-4DB4-A7A8-0093B56C6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115130205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兽医专业职业规划书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lt1">
                  <a:lumMod val="6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职业目标与定位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知识与技能提升计划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人际关系网络构建与维护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求职准备与策略制定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[XXXXX]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XX岁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所在地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[XXXXX]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联系方式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XXX-XXXX-XXXX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专业成绩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GPA 3.5/4.0，专业排名前20%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主修课程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动物解剖学、动物生理学、兽医病理学、兽医药理学、兽医微生物学、兽医临床学等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兽医专业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本科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就读院校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XX农业大学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教育背景及专业成绩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958" r="2095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实习单位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实习时间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实习内容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所获技能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实习经历与所获技能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XX动物医院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协助兽医进行动物诊疗，参与手术操作，负责病例记录与整理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XXXX年XX月 - XXXX年XX月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熟练掌握动物诊疗流程，能够独立完成常见手术操作，具备良好的病例分析能力与医疗文书写作能力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阅读、旅行、摄影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兴趣爱好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具备良好的沟通能力与团队协作能力，善于发现并解决问题。同时，具备较强的学习能力和适应能力，能够快速适应新环境和新挑战。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兴趣爱好及特长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兽医行业是动物医疗健康领域的专业服务业，涵盖动物疾病诊断、预防、治疗以及动物保健等方面。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兽医在保障畜牧业生产安全、公共卫生安全以及宠物健康等方面发挥着重要作用。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963" b="196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随着社会经济的发展和人们生活水平的提高，兽医行业的地位和需求逐渐提升。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兽医行业概述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694" b="136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随着国内宠物市场的快速发展，宠物医疗需求持续增长；同时，畜牧业规模化、集约化发展趋势明显，对兽医服务的需求也不断增加。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发达国家宠物市场成熟，宠物医疗需求稳定；在畜牧业方面，注重动物福利和食品安全，对兽医服务的质量和效率要求较高。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国内外市场需求对比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国外市场需求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国内市场需求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217" r="1921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037" r="1903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行业发展趋势预测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宠物医疗市场将持续扩大，推动兽医行业向专业化、精细化方向发展。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畜牧业将更加注重动物健康和食品安全，兽医行业将承担更多责任和挑战。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新技术、新设备的应用将推动兽医行业的技术进步和服务水平提升。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国际化趋势明显，国内外兽医行业交流与合作将更加频繁和深入。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关键成功因素分析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2587" b="1258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2587" b="1258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具备扎实的兽医专业知识和技能，能够准确诊断、有效治疗动物疾病。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良好的沟通能力有助于与宠物主人或畜牧业主建立信任关系，提高服务质量。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持续学习新技术、新知识，跟上行业发展的步伐。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兽医需要与同事、助手等紧密合作，共同完成工作任务。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职业目标与定位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14" r="5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5821" r="15821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短期目标设定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完成兽医专业学业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确保获得兽医专业学士学位，掌握基本的兽医知识和技能。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实习经验积累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在动物医院、养殖场等实习，了解实际工作环境，提升实践能力。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考取执业兽医师资格证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通过国家执业兽医师资格考试，获得执业兽医师资格证。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通过参加培训、研讨会等方式，不断提升兽医专业技能水平。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专业技能提升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在宠物医疗、野生动物保护、畜牧业等领域寻求发展机会。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拓展业务领域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努力晋升为高级兽医师、兽医专家等职称，提高职业地位。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职称晋升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参与国内外兽医学术交流，发表学术论文，提升学术影响力。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学术研究与交流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中长期发展规划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调研宠物市场、畜牧业等兽医服务需求，评估目标市场的可行性。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客观评估自身专业技能、沟通能力、学习能力等，确保与目标相匹配。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评估实习、培训、学术交流等资源与支持的可获得性，确保目标的实现。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资源与支持评估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目标可行性评估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https://d.book118.com/416115130205010053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2024-09-20T15:27:08.645</cp:lastPrinted>
  <dcterms:created xsi:type="dcterms:W3CDTF">2024-09-20T07:27:08Z</dcterms:created>
  <dcterms:modified xsi:type="dcterms:W3CDTF">2024-09-20T07:27:10Z</dcterms:modified>
</cp:coreProperties>
</file>