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3700-D3F3-44CC-9F08-0F1E11FE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6D037-EA9C-4241-8B4F-EEE5CC1C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20C35-E49D-4681-8375-25B41914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27943-A7BF-46F7-8833-62982F49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D9B44-99E8-4AAF-86CD-51D3ABE3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B66C7-0406-4CA5-A0CA-8A39B603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30A85-3636-4A91-8F10-9DE55332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040DB-77A2-45C4-87D9-E442A708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FBCB9-F6F7-4661-92FF-B59BE837E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81C4F-4BB6-4909-A7EE-C78B272B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8A79F-D462-4F7B-BC37-B92B2BF3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5233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民爆物品安全生产责任制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民爆物品安全生产法律法规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由于民爆物品具有极大的危险性，一旦发生事故，后果不堪设想，因此，加强民爆物品安全生产责任制建设至关重要。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民爆物品是民用爆炸物品的简称，主要涉及到炸药、雷管、导火索等易燃易爆物品，广泛应用于采矿、交通、水利、电力等基础设施建设领域。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确保民爆物品生产、储存、运输和使用等环节的安全，防止事故发生，保障人民群众生命财产安全。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通过建立安全生产责任制，明确各级政府、相关部门和企业的职责，形成齐抓共管的良好局面，提高民爆物品安全监管水平。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有利于推动民爆物品行业的健康发展，提高企业安全管理水平，增强企业竞争力。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民爆物品安全生产法律法规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《民用爆炸物品安全管理条例》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规定了民爆物品生产、销售、运输、使用等环节的安全管理要求，明确了相关法律责任。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强调了企业应当建立安全生产责任制，明确各级管理人员和从业人员的安全职责。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地方性法规和规章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各地根据实际情况制定相关法规和规章，如《XX省民用爆炸物品安全管理办法》等，进一步细化了民爆物品安全管理的具体要求。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地方政府还会发布相关通知和指导意见，为民爆物品安全生产提供更加具体的操作指导。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民爆物品行业标准主要包括《民用爆炸物品生产销售企业安全管理规程》、《民用爆炸物品储存仓库安全防范规程》等，对民爆物品生产、销售、储存等环节的安全管理提出了明确的技术要求。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行业标准还包括《民用爆炸物品运输安全规程》等，对民爆物品的运输安全进行了规范。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风险评估与隐患排查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企业应制定安全生产责任制度，明确各级管理人员和员工的安全生产职责。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企业应制定安全生产责任制度，明确各级管理人员和员工的安全生产职责。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企业应制定安全生产责任制度，明确各级管理人员和员工的安全生产职责。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企业应制定安全生产责任制度，明确各级管理人员和员工的安全生产职责。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政府应制定民爆物品安全生产的相关法规和标准，规范企业的安全生产行为。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制定安全生产法规和标准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监督检查与执法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应急救援与事故调查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提供公共服务与支持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政府应加强对民爆物品生产企业的监督检查，对违反安全生产规定的行为进行处罚。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政府应建立健全民爆物品安全生产事故应急救援体系，组织事故调查和处理工作。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政府应提供安全生产培训、技术咨询、宣传教育等服务，支持企业提高安全生产水平。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员工应严格遵守民爆物品生产的安全操作规程，确保生产过程中的安全。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员工应积极参与安全生产培训和演练，提高自身的安全意识和应对突发事件的能力。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参与安全培训与演练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员工在生产过程中发现安全隐患应及时报告，并配合企业进行整改。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发现隐患及时报告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员工应熟练掌握本岗位的操作技能和安全知识，确保生产过程中的安全可控。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岗位操作技能与安全知识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员工岗位责任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https://d.book118.com/416115233113010055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2024-09-22T23:13:54.888</cp:lastPrinted>
  <dcterms:created xsi:type="dcterms:W3CDTF">2024-09-22T15:13:54Z</dcterms:created>
  <dcterms:modified xsi:type="dcterms:W3CDTF">2024-09-22T15:13:56Z</dcterms:modified>
</cp:coreProperties>
</file>