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6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tags" Target="tags/tag41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5F1BB-1091-48E6-99FB-7DD59F4C7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71B56-E32E-4CB9-BCD0-862CCBDC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3D504-FC7F-411D-85AB-60D26BDFE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CF20A-4B04-4906-8A6E-0AEFDC47C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5EC79-8559-4C6C-B6EB-C071A7CC2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ED1AE-E7A8-4846-8233-1E637F822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ED49E8-8765-49DD-818C-E58D34BDD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7BC98-2C2C-4A67-B68F-6381EF3BC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31E88-BE8B-4988-BAE7-393DE8325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90D25-EE79-49DE-B745-501AA7B17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A80C0-2813-4BAD-AABF-216B973AB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image" Target="../media/image27.png" /><Relationship Id="rId13" Type="http://schemas.openxmlformats.org/officeDocument/2006/relationships/tags" Target="../tags/tag210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image" Target="../media/image21.png" /><Relationship Id="rId7" Type="http://schemas.openxmlformats.org/officeDocument/2006/relationships/tags" Target="../tags/tag213.xml" /><Relationship Id="rId8" Type="http://schemas.openxmlformats.org/officeDocument/2006/relationships/image" Target="../media/image22.png" /><Relationship Id="rId9" Type="http://schemas.openxmlformats.org/officeDocument/2006/relationships/tags" Target="../tags/tag2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image" Target="../media/image27.png" /><Relationship Id="rId13" Type="http://schemas.openxmlformats.org/officeDocument/2006/relationships/tags" Target="../tags/tag22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image" Target="../media/image21.png" /><Relationship Id="rId7" Type="http://schemas.openxmlformats.org/officeDocument/2006/relationships/tags" Target="../tags/tag223.xml" /><Relationship Id="rId8" Type="http://schemas.openxmlformats.org/officeDocument/2006/relationships/image" Target="../media/image22.png" /><Relationship Id="rId9" Type="http://schemas.openxmlformats.org/officeDocument/2006/relationships/tags" Target="../tags/tag2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image" Target="../media/image21.png" /><Relationship Id="rId7" Type="http://schemas.openxmlformats.org/officeDocument/2006/relationships/tags" Target="../tags/tag230.xml" /><Relationship Id="rId8" Type="http://schemas.openxmlformats.org/officeDocument/2006/relationships/image" Target="../media/image22.png" /><Relationship Id="rId9" Type="http://schemas.openxmlformats.org/officeDocument/2006/relationships/tags" Target="../tags/tag2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image" Target="../media/image21.png" /><Relationship Id="rId7" Type="http://schemas.openxmlformats.org/officeDocument/2006/relationships/tags" Target="../tags/tag240.xml" /><Relationship Id="rId8" Type="http://schemas.openxmlformats.org/officeDocument/2006/relationships/image" Target="../media/image22.png" /><Relationship Id="rId9" Type="http://schemas.openxmlformats.org/officeDocument/2006/relationships/tags" Target="../tags/tag2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image" Target="../media/image27.png" /><Relationship Id="rId13" Type="http://schemas.openxmlformats.org/officeDocument/2006/relationships/tags" Target="../tags/tag25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image" Target="../media/image21.png" /><Relationship Id="rId7" Type="http://schemas.openxmlformats.org/officeDocument/2006/relationships/tags" Target="../tags/tag250.xml" /><Relationship Id="rId8" Type="http://schemas.openxmlformats.org/officeDocument/2006/relationships/image" Target="../media/image22.png" /><Relationship Id="rId9" Type="http://schemas.openxmlformats.org/officeDocument/2006/relationships/tags" Target="../tags/tag2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image" Target="../media/image21.png" /><Relationship Id="rId7" Type="http://schemas.openxmlformats.org/officeDocument/2006/relationships/tags" Target="../tags/tag257.xml" /><Relationship Id="rId8" Type="http://schemas.openxmlformats.org/officeDocument/2006/relationships/image" Target="../media/image22.png" /><Relationship Id="rId9" Type="http://schemas.openxmlformats.org/officeDocument/2006/relationships/tags" Target="../tags/tag2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image" Target="../media/image27.png" /><Relationship Id="rId13" Type="http://schemas.openxmlformats.org/officeDocument/2006/relationships/tags" Target="../tags/tag271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image" Target="../media/image21.png" /><Relationship Id="rId7" Type="http://schemas.openxmlformats.org/officeDocument/2006/relationships/tags" Target="../tags/tag267.xml" /><Relationship Id="rId8" Type="http://schemas.openxmlformats.org/officeDocument/2006/relationships/image" Target="../media/image22.png" /><Relationship Id="rId9" Type="http://schemas.openxmlformats.org/officeDocument/2006/relationships/tags" Target="../tags/tag2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image" Target="../media/image21.png" /><Relationship Id="rId7" Type="http://schemas.openxmlformats.org/officeDocument/2006/relationships/tags" Target="../tags/tag274.xml" /><Relationship Id="rId8" Type="http://schemas.openxmlformats.org/officeDocument/2006/relationships/image" Target="../media/image22.png" /><Relationship Id="rId9" Type="http://schemas.openxmlformats.org/officeDocument/2006/relationships/tags" Target="../tags/tag2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image" Target="../media/image27.png" /><Relationship Id="rId13" Type="http://schemas.openxmlformats.org/officeDocument/2006/relationships/tags" Target="../tags/tag28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image" Target="../media/image21.png" /><Relationship Id="rId7" Type="http://schemas.openxmlformats.org/officeDocument/2006/relationships/tags" Target="../tags/tag291.xml" /><Relationship Id="rId8" Type="http://schemas.openxmlformats.org/officeDocument/2006/relationships/image" Target="../media/image22.png" /><Relationship Id="rId9" Type="http://schemas.openxmlformats.org/officeDocument/2006/relationships/tags" Target="../tags/tag2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27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tags" Target="../tags/tag312.xml" /><Relationship Id="rId13" Type="http://schemas.openxmlformats.org/officeDocument/2006/relationships/tags" Target="../tags/tag31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14.xml" /><Relationship Id="rId17" Type="http://schemas.openxmlformats.org/officeDocument/2006/relationships/tags" Target="../tags/tag315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24.xml" /><Relationship Id="rId17" Type="http://schemas.openxmlformats.org/officeDocument/2006/relationships/tags" Target="../tags/tag325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image" Target="../media/image21.png" /><Relationship Id="rId7" Type="http://schemas.openxmlformats.org/officeDocument/2006/relationships/tags" Target="../tags/tag318.xml" /><Relationship Id="rId8" Type="http://schemas.openxmlformats.org/officeDocument/2006/relationships/image" Target="../media/image22.png" /><Relationship Id="rId9" Type="http://schemas.openxmlformats.org/officeDocument/2006/relationships/tags" Target="../tags/tag3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0.xml" /><Relationship Id="rId11" Type="http://schemas.openxmlformats.org/officeDocument/2006/relationships/tags" Target="../tags/tag331.xml" /><Relationship Id="rId12" Type="http://schemas.openxmlformats.org/officeDocument/2006/relationships/image" Target="../media/image27.png" /><Relationship Id="rId13" Type="http://schemas.openxmlformats.org/officeDocument/2006/relationships/tags" Target="../tags/tag33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26.xml" /><Relationship Id="rId5" Type="http://schemas.openxmlformats.org/officeDocument/2006/relationships/tags" Target="../tags/tag327.xml" /><Relationship Id="rId6" Type="http://schemas.openxmlformats.org/officeDocument/2006/relationships/image" Target="../media/image21.png" /><Relationship Id="rId7" Type="http://schemas.openxmlformats.org/officeDocument/2006/relationships/tags" Target="../tags/tag328.xml" /><Relationship Id="rId8" Type="http://schemas.openxmlformats.org/officeDocument/2006/relationships/image" Target="../media/image22.png" /><Relationship Id="rId9" Type="http://schemas.openxmlformats.org/officeDocument/2006/relationships/tags" Target="../tags/tag3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41.xml" /><Relationship Id="rId17" Type="http://schemas.openxmlformats.org/officeDocument/2006/relationships/tags" Target="../tags/tag342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image" Target="../media/image21.png" /><Relationship Id="rId7" Type="http://schemas.openxmlformats.org/officeDocument/2006/relationships/tags" Target="../tags/tag335.xml" /><Relationship Id="rId8" Type="http://schemas.openxmlformats.org/officeDocument/2006/relationships/image" Target="../media/image22.png" /><Relationship Id="rId9" Type="http://schemas.openxmlformats.org/officeDocument/2006/relationships/tags" Target="../tags/tag33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7.xml" /><Relationship Id="rId11" Type="http://schemas.openxmlformats.org/officeDocument/2006/relationships/tags" Target="../tags/tag348.xml" /><Relationship Id="rId12" Type="http://schemas.openxmlformats.org/officeDocument/2006/relationships/image" Target="../media/image27.png" /><Relationship Id="rId13" Type="http://schemas.openxmlformats.org/officeDocument/2006/relationships/tags" Target="../tags/tag349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43.xml" /><Relationship Id="rId5" Type="http://schemas.openxmlformats.org/officeDocument/2006/relationships/tags" Target="../tags/tag344.xml" /><Relationship Id="rId6" Type="http://schemas.openxmlformats.org/officeDocument/2006/relationships/image" Target="../media/image21.png" /><Relationship Id="rId7" Type="http://schemas.openxmlformats.org/officeDocument/2006/relationships/tags" Target="../tags/tag345.xml" /><Relationship Id="rId8" Type="http://schemas.openxmlformats.org/officeDocument/2006/relationships/image" Target="../media/image22.png" /><Relationship Id="rId9" Type="http://schemas.openxmlformats.org/officeDocument/2006/relationships/tags" Target="../tags/tag34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4.xml" /><Relationship Id="rId11" Type="http://schemas.openxmlformats.org/officeDocument/2006/relationships/tags" Target="../tags/tag355.xml" /><Relationship Id="rId12" Type="http://schemas.openxmlformats.org/officeDocument/2006/relationships/tags" Target="../tags/tag356.xml" /><Relationship Id="rId13" Type="http://schemas.openxmlformats.org/officeDocument/2006/relationships/tags" Target="../tags/tag357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58.xml" /><Relationship Id="rId17" Type="http://schemas.openxmlformats.org/officeDocument/2006/relationships/tags" Target="../tags/tag359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50.xml" /><Relationship Id="rId5" Type="http://schemas.openxmlformats.org/officeDocument/2006/relationships/tags" Target="../tags/tag351.xml" /><Relationship Id="rId6" Type="http://schemas.openxmlformats.org/officeDocument/2006/relationships/image" Target="../media/image21.png" /><Relationship Id="rId7" Type="http://schemas.openxmlformats.org/officeDocument/2006/relationships/tags" Target="../tags/tag352.xml" /><Relationship Id="rId8" Type="http://schemas.openxmlformats.org/officeDocument/2006/relationships/image" Target="../media/image22.png" /><Relationship Id="rId9" Type="http://schemas.openxmlformats.org/officeDocument/2006/relationships/tags" Target="../tags/tag35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4.xml" /><Relationship Id="rId11" Type="http://schemas.openxmlformats.org/officeDocument/2006/relationships/tags" Target="../tags/tag365.xml" /><Relationship Id="rId12" Type="http://schemas.openxmlformats.org/officeDocument/2006/relationships/image" Target="../media/image27.png" /><Relationship Id="rId13" Type="http://schemas.openxmlformats.org/officeDocument/2006/relationships/tags" Target="../tags/tag366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21.png" /><Relationship Id="rId7" Type="http://schemas.openxmlformats.org/officeDocument/2006/relationships/tags" Target="../tags/tag362.xml" /><Relationship Id="rId8" Type="http://schemas.openxmlformats.org/officeDocument/2006/relationships/image" Target="../media/image22.png" /><Relationship Id="rId9" Type="http://schemas.openxmlformats.org/officeDocument/2006/relationships/tags" Target="../tags/tag36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1.xml" /><Relationship Id="rId11" Type="http://schemas.openxmlformats.org/officeDocument/2006/relationships/tags" Target="../tags/tag372.xml" /><Relationship Id="rId12" Type="http://schemas.openxmlformats.org/officeDocument/2006/relationships/tags" Target="../tags/tag373.xml" /><Relationship Id="rId13" Type="http://schemas.openxmlformats.org/officeDocument/2006/relationships/tags" Target="../tags/tag374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75.xml" /><Relationship Id="rId17" Type="http://schemas.openxmlformats.org/officeDocument/2006/relationships/tags" Target="../tags/tag376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0.png" /><Relationship Id="rId4" Type="http://schemas.openxmlformats.org/officeDocument/2006/relationships/tags" Target="../tags/tag367.xml" /><Relationship Id="rId5" Type="http://schemas.openxmlformats.org/officeDocument/2006/relationships/tags" Target="../tags/tag368.xml" /><Relationship Id="rId6" Type="http://schemas.openxmlformats.org/officeDocument/2006/relationships/image" Target="../media/image21.png" /><Relationship Id="rId7" Type="http://schemas.openxmlformats.org/officeDocument/2006/relationships/tags" Target="../tags/tag369.xml" /><Relationship Id="rId8" Type="http://schemas.openxmlformats.org/officeDocument/2006/relationships/image" Target="../media/image22.png" /><Relationship Id="rId9" Type="http://schemas.openxmlformats.org/officeDocument/2006/relationships/tags" Target="../tags/tag37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1.xml" /><Relationship Id="rId11" Type="http://schemas.openxmlformats.org/officeDocument/2006/relationships/tags" Target="../tags/tag382.xml" /><Relationship Id="rId12" Type="http://schemas.openxmlformats.org/officeDocument/2006/relationships/tags" Target="../tags/tag383.xml" /><Relationship Id="rId13" Type="http://schemas.openxmlformats.org/officeDocument/2006/relationships/tags" Target="../tags/tag384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385.xml" /><Relationship Id="rId17" Type="http://schemas.openxmlformats.org/officeDocument/2006/relationships/tags" Target="../tags/tag386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0.png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image" Target="../media/image21.png" /><Relationship Id="rId7" Type="http://schemas.openxmlformats.org/officeDocument/2006/relationships/tags" Target="../tags/tag379.xml" /><Relationship Id="rId8" Type="http://schemas.openxmlformats.org/officeDocument/2006/relationships/image" Target="../media/image22.png" /><Relationship Id="rId9" Type="http://schemas.openxmlformats.org/officeDocument/2006/relationships/tags" Target="../tags/tag38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1.xml" /><Relationship Id="rId11" Type="http://schemas.openxmlformats.org/officeDocument/2006/relationships/tags" Target="../tags/tag392.xml" /><Relationship Id="rId12" Type="http://schemas.openxmlformats.org/officeDocument/2006/relationships/image" Target="../media/image27.png" /><Relationship Id="rId13" Type="http://schemas.openxmlformats.org/officeDocument/2006/relationships/tags" Target="../tags/tag393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20.png" /><Relationship Id="rId4" Type="http://schemas.openxmlformats.org/officeDocument/2006/relationships/tags" Target="../tags/tag387.xml" /><Relationship Id="rId5" Type="http://schemas.openxmlformats.org/officeDocument/2006/relationships/tags" Target="../tags/tag388.xml" /><Relationship Id="rId6" Type="http://schemas.openxmlformats.org/officeDocument/2006/relationships/image" Target="../media/image21.png" /><Relationship Id="rId7" Type="http://schemas.openxmlformats.org/officeDocument/2006/relationships/tags" Target="../tags/tag389.xml" /><Relationship Id="rId8" Type="http://schemas.openxmlformats.org/officeDocument/2006/relationships/image" Target="../media/image22.png" /><Relationship Id="rId9" Type="http://schemas.openxmlformats.org/officeDocument/2006/relationships/tags" Target="../tags/tag390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8.xml" /><Relationship Id="rId11" Type="http://schemas.openxmlformats.org/officeDocument/2006/relationships/tags" Target="../tags/tag399.xml" /><Relationship Id="rId12" Type="http://schemas.openxmlformats.org/officeDocument/2006/relationships/tags" Target="../tags/tag400.xml" /><Relationship Id="rId13" Type="http://schemas.openxmlformats.org/officeDocument/2006/relationships/tags" Target="../tags/tag401.xml" /><Relationship Id="rId14" Type="http://schemas.openxmlformats.org/officeDocument/2006/relationships/image" Target="../media/image28.png" /><Relationship Id="rId15" Type="http://schemas.openxmlformats.org/officeDocument/2006/relationships/image" Target="../media/image29.svg" /><Relationship Id="rId16" Type="http://schemas.openxmlformats.org/officeDocument/2006/relationships/tags" Target="../tags/tag402.xml" /><Relationship Id="rId17" Type="http://schemas.openxmlformats.org/officeDocument/2006/relationships/tags" Target="../tags/tag403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20.png" /><Relationship Id="rId4" Type="http://schemas.openxmlformats.org/officeDocument/2006/relationships/tags" Target="../tags/tag394.xml" /><Relationship Id="rId5" Type="http://schemas.openxmlformats.org/officeDocument/2006/relationships/tags" Target="../tags/tag395.xml" /><Relationship Id="rId6" Type="http://schemas.openxmlformats.org/officeDocument/2006/relationships/image" Target="../media/image21.png" /><Relationship Id="rId7" Type="http://schemas.openxmlformats.org/officeDocument/2006/relationships/tags" Target="../tags/tag396.xml" /><Relationship Id="rId8" Type="http://schemas.openxmlformats.org/officeDocument/2006/relationships/image" Target="../media/image22.png" /><Relationship Id="rId9" Type="http://schemas.openxmlformats.org/officeDocument/2006/relationships/tags" Target="../tags/tag39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08.xml" /><Relationship Id="rId11" Type="http://schemas.openxmlformats.org/officeDocument/2006/relationships/tags" Target="../tags/tag409.xml" /><Relationship Id="rId12" Type="http://schemas.openxmlformats.org/officeDocument/2006/relationships/image" Target="../media/image27.png" /><Relationship Id="rId13" Type="http://schemas.openxmlformats.org/officeDocument/2006/relationships/tags" Target="../tags/tag410.xml" /><Relationship Id="rId2" Type="http://schemas.openxmlformats.org/officeDocument/2006/relationships/notesSlide" Target="../notesSlides/notesSlide26.xml" /><Relationship Id="rId3" Type="http://schemas.openxmlformats.org/officeDocument/2006/relationships/image" Target="../media/image20.png" /><Relationship Id="rId4" Type="http://schemas.openxmlformats.org/officeDocument/2006/relationships/tags" Target="../tags/tag404.xml" /><Relationship Id="rId5" Type="http://schemas.openxmlformats.org/officeDocument/2006/relationships/tags" Target="../tags/tag405.xml" /><Relationship Id="rId6" Type="http://schemas.openxmlformats.org/officeDocument/2006/relationships/image" Target="../media/image21.png" /><Relationship Id="rId7" Type="http://schemas.openxmlformats.org/officeDocument/2006/relationships/tags" Target="../tags/tag406.xml" /><Relationship Id="rId8" Type="http://schemas.openxmlformats.org/officeDocument/2006/relationships/image" Target="../media/image22.png" /><Relationship Id="rId9" Type="http://schemas.openxmlformats.org/officeDocument/2006/relationships/tags" Target="../tags/tag407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200540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互联网时代基于价值创造的商业模式创新以“京东”为例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一、价值主张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三、商业模式创新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五、总结与启示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二、价值创造过程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四、价值传递与实现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互联网的快速发展，商业模式的创新已经成为了企业生存和发展的关键。在众多互联网公司中，京东以其独特的商业模式和基于价值创造的运营策略，成为了行业的佼佼者。本次演示将以京东为例，探讨互联网时代基于价值创造的商业模式创新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一、价值主张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一、价值主张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京东以其高效的物流服务、优质的商品和良好的购物体验为核心价值主张，为消费者提供了更加便捷、安全的购物方式。在京东平台上，消费者可以享受到丰富的商品选择、快速的物流配送、优质的售后服务以及便捷的购物体验，这些都为消费者创造了更高的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二、价值创造过程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1、供应链管理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1、供应链管理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京东通过优化供应链管理，实现了对商品的集中采购、统一配送，降低了运营成本，提高了运营效率。同时，京东与供应商建立了紧密的合作关系，确保了商品的质量和供应稳定性。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2、物流配送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2、物流配送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京东自建物流体系，通过高效的物流配送网络，实现了对商品的快速配送。京东的“211限时达”等特色服务，为消费者提供了更加便捷的购物体验。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3、售后服务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3、售后服务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京东注重消费者体验，提供全面的售后服务。在商品出现问题时，消费者可以通过京东的售后服务渠道获得快速、有效的解决方案。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4、用户体验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4、用户体验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京东注重用户体验，不断优化网站设计、提高服务质量。通过大数据分析、人工智能等技术手段，实现个性化推荐、智能客服等服务，提高消费者的购物体验。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三、商业模式创新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1、线上线下融合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1、线上线下融合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京东通过线上电商平台和线下实体门店的融合，实现了对消费者的全方位服务。在实体门店中，消费者可以亲身体验商品，同时享受线上下单、快速配送等便利服务。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2、社交电商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2、社交电商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京东通过与社交平台的合作，推出了社交电商模式。通过社交平台的流量优势，实现精准营销和个性化推荐，提高消费者的购物体验和忠诚度。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3、跨界合作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3、跨界合作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京东不断拓展业务领域，通过与其他行业的跨界合作，实现资源共享和优势互补。例如，京东与酒店、航空公司等合作，推出联合会员制度、积分兑换等福利，为消费者提供更加全面的服务。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四、价值传递与实现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1、价格策略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1、价格策略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京东通过合理的价格策略，确保了商品的性价比和利润空间。同时，通过优惠券、促销活动等手段，提高消费者的购买欲望和忠诚度。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2、渠道策略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2、渠道策略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京东通过多元化的销售渠道，满足不同消费者的需求。除了线上电商平台外，京东还拥有大量的线下实体门店和合作伙伴，实现了对市场的全面覆盖。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https://d.book118.com/416120054032010042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4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27</Slides>
  <Notes>26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5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互联网时代基于价值创造的商业模式创新以“京东”为例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2024-09-09T11:34:17.140</cp:lastPrinted>
  <dcterms:created xsi:type="dcterms:W3CDTF">2024-09-09T03:34:17Z</dcterms:created>
  <dcterms:modified xsi:type="dcterms:W3CDTF">2024-09-09T03:34:25Z</dcterms:modified>
</cp:coreProperties>
</file>