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9D474E-AF64-4FA1-A761-A91AFB549D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575345-70B5-45BE-A306-E76CB6ABB7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ED56A9-2C0A-4488-89DE-66BD60F660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545445-06B6-42C8-9CD8-05F65FA270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BC7733B-6247-492B-AAB4-0AE6725C22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747D90-8EAA-47B8-AD19-35089D8FD3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780864-A099-460A-9CD0-F8E900E8CB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5D84BF-535F-46D5-BB26-F5E3C982FA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57BCBA-D23E-4F3E-B904-62C6782C9B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C4580C-D7FC-475A-A252-AA216B7808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EDDA11-F6EB-40B6-9254-3C7C91F42B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6121110241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食品药品监管综治暨平安创建工作总结报告\n## 1.食品药品监管综治工作概述\n### 1.1食品药品监管综治工作的重要性和目标\n### 1.2食品药品监管综治工作的组织架构和职责\n### 1.3食品药品监管综治工作的实施步骤和成果\n## 2.平安创建工作概述\n### 2.1平安创建工作的背景和意义\n### 2.2平安创建工作的目标和任务\n### 2.3平安创建工作的实施方法和成果\n## 3.食品药品监管综治与平安创建的结合\n### 3.1食品药品监管综治在平安创建工作中的作用\n### 3.2平安创建在食品药品监管综治工作中的实践\n### 3.3食品药品监管综治与平安创建的相互促进\n## 4.食品药品监管综治暨平安创建的挑战与对策\n### 4.1面临的挑战和问题\n### 4.2对策和建议\n### 4.3未来展望和发展方向\n## 5.食品药品监管综治暨平安创建的案例分享\n### 5.1成功的案例介绍\n### 5.2案例的分析与启示\n### 5.3案例的推广和价值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4400"/>
              <a:t>食品药品监管综治暨平安创建工作总结报告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食品药品监管综治工作概述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食品药品监管综治工作的重要性和目标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64" name="组合 16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65" name="组合 164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6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食品药品监管综治工作的重要性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保障人民群众饮食用药安全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促进食品药品产业健康发展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维护社会和谐稳定</a:t>
                </a:r>
                <a:endParaRPr/>
              </a:p>
            </p:txBody>
          </p:sp>
          <p:pic>
            <p:nvPicPr>
              <p:cNvPr id="16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0" name="组合 169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7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食品药品监管综治工作的目标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建立完善的食品药品监管体系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全面提升食品药品安全水平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有效预防和打击食品药品违法犯罪活动</a:t>
                </a:r>
                <a:endParaRPr/>
              </a:p>
            </p:txBody>
          </p:sp>
          <p:pic>
            <p:nvPicPr>
              <p:cNvPr id="17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6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77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78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9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0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1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8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组织架构</a:t>
                </a:r>
                <a:endParaRPr/>
              </a:p>
            </p:txBody>
          </p:sp>
          <p:sp>
            <p:nvSpPr>
              <p:cNvPr id="183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国家食品药品监督管理总局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省、自治区、直辖市食品药品监督管理部门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市、县食品药品监督管理部门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乡镇、街道食品药品监管派出机构</a:t>
                </a:r>
                <a:endParaRPr/>
              </a:p>
            </p:txBody>
          </p:sp>
        </p:grpSp>
        <p:grpSp>
          <p:nvGrpSpPr>
            <p:cNvPr id="184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18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职责划分</a:t>
                </a:r>
                <a:endParaRPr/>
              </a:p>
            </p:txBody>
          </p:sp>
          <p:sp>
            <p:nvSpPr>
              <p:cNvPr id="18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国家食品药品监督管理总局：制定政策和法规，指导、监督地方监管部门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省、自治区、直辖市食品药品监督管理部门：组织实施监管工作，协调地方监管部门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市、县食品药品监督管理部门：具体负责监管工作，查处违法行为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乡镇、街道食品药品监管派出机构：负责基层监管工作，收集信息，协助查处违法行为</a:t>
                </a:r>
                <a:endParaRPr/>
              </a:p>
            </p:txBody>
          </p:sp>
          <p:sp>
            <p:nvSpPr>
              <p:cNvPr id="187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9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0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食品药品监管综治工作的组织架构和职责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实施步骤</a:t>
                </a:r>
                <a:endParaRPr/>
              </a:p>
            </p:txBody>
          </p:sp>
          <p:sp>
            <p:nvSpPr>
              <p:cNvPr id="19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制定食品药品监管综治规划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完善食品药品监管法律法规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加强食品药品监管队伍建设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开展食品药品安全专项整治行动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加强食品药品安全风险监测和信息发布</a:t>
                </a:r>
                <a:endParaRPr/>
              </a:p>
            </p:txBody>
          </p:sp>
          <p:sp>
            <p:nvSpPr>
              <p:cNvPr id="19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成果展示</a:t>
                </a:r>
                <a:endParaRPr/>
              </a:p>
            </p:txBody>
          </p:sp>
          <p:sp>
            <p:nvSpPr>
              <p:cNvPr id="20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食品药品安全形势总体稳定向好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食品药品监管体系逐步完善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食品药品安全违法行为得到有效遏制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社会公众对食品药品安全信心显著提升</a:t>
                </a:r>
                <a:endParaRPr/>
              </a:p>
            </p:txBody>
          </p:sp>
          <p:sp>
            <p:nvSpPr>
              <p:cNvPr id="20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食品药品监管综治工作的实施步骤和成果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平安创建工作概述</a:t>
            </a:r>
            <a:endParaRPr/>
          </a:p>
        </p:txBody>
      </p:sp>
      <p:sp>
        <p:nvSpPr>
          <p:cNvPr id="21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平安创建工作的背景和意义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5" name="组合 21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6" name="组合 215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背景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社会治安形势复杂多变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人民群众对平安建设需求日益增长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国家对平安创建工作的高度重视</a:t>
                </a:r>
                <a:endParaRPr/>
              </a:p>
            </p:txBody>
          </p:sp>
          <p:pic>
            <p:nvPicPr>
              <p:cNvPr id="22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1" name="组合 220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意义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保障人民群众生命财产安全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促进社会和谐稳定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提高人民群众安全感</a:t>
                </a:r>
                <a:endParaRPr/>
              </a:p>
            </p:txBody>
          </p:sp>
          <p:pic>
            <p:nvPicPr>
              <p:cNvPr id="22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目标</a:t>
                </a:r>
                <a:endParaRPr/>
              </a:p>
            </p:txBody>
          </p:sp>
          <p:sp>
            <p:nvSpPr>
              <p:cNvPr id="23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建立完善的社会治安防控体系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提高社会治安综合治理水平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营造安全、和谐、稳定的社会环境</a:t>
                </a:r>
                <a:endParaRPr/>
              </a:p>
            </p:txBody>
          </p:sp>
          <p:sp>
            <p:nvSpPr>
              <p:cNvPr id="23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任务</a:t>
                </a:r>
                <a:endParaRPr/>
              </a:p>
            </p:txBody>
          </p:sp>
          <p:sp>
            <p:nvSpPr>
              <p:cNvPr id="23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加强社会治安防控体系建设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开展平安创建活动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加强矛盾纠纷排查化解工作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提高社会治安综合治理能力</a:t>
                </a:r>
                <a:endParaRPr/>
              </a:p>
            </p:txBody>
          </p:sp>
          <p:sp>
            <p:nvSpPr>
              <p:cNvPr id="23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平安创建工作的目标和任务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实施方法</a:t>
                </a:r>
                <a:endParaRPr/>
              </a:p>
            </p:txBody>
          </p:sp>
          <p:sp>
            <p:nvSpPr>
              <p:cNvPr id="24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制定平安创建规划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完善平安创建体制机制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加强平安创建宣传和教育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开展平安创建专项行动</a:t>
                </a:r>
                <a:endParaRPr/>
              </a:p>
            </p:txBody>
          </p:sp>
          <p:sp>
            <p:nvSpPr>
              <p:cNvPr id="25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成果展示</a:t>
                </a:r>
                <a:endParaRPr/>
              </a:p>
            </p:txBody>
          </p:sp>
          <p:sp>
            <p:nvSpPr>
              <p:cNvPr id="25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社会治安状况明显改善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人民群众安全感显著提高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社会和谐稳定基础更加牢固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平安创建工作得到广泛认可和支持</a:t>
                </a:r>
                <a:endParaRPr/>
              </a:p>
            </p:txBody>
          </p:sp>
          <p:sp>
            <p:nvSpPr>
              <p:cNvPr id="25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平安创建工作的实施方法和成果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600"/>
              <a:t>食品药品监管综治与平安创建的结合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食品药品监管综治在平安创建工作中的作用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组合 1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组合 12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保障食品药品安全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预防和打击食品药品违法犯罪活动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维护人民群众生命安全和身体健康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组合 17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促进社会和谐稳定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减少因食品药品安全问题引发的社会矛盾和纠纷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提高人民群众对平安创建工作的满意度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https://d.book118.com/416121110241010050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食品药品监管综治暨平安创建工作总结报告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2024-09-16T12:25:43.574</cp:lastPrinted>
  <dcterms:created xsi:type="dcterms:W3CDTF">2024-09-16T04:25:43Z</dcterms:created>
  <dcterms:modified xsi:type="dcterms:W3CDTF">2024-09-16T04:25:45Z</dcterms:modified>
</cp:coreProperties>
</file>