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90AAC-6F31-4949-932C-5463244E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0BF25-6E7F-4D86-8AC1-16308EC4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C3AD0-7C00-4028-9C30-E7A331E1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B312E-FFC2-4956-A185-524C4A829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663E9-0F63-44C8-87B6-8EDD2D0E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F90F0-1511-403E-8C85-A55DE985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A23BE-AA61-49BD-A515-3382C04C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4C792-22EC-4BF4-8E62-D318AF33F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B2E31-25FC-41EB-890E-B25BDE51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D3366-A98B-47D8-BAE9-559941AA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5A717-0D46-4C9D-9FD9-0C741B288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2121523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crrt血管通路的护理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CRRT血管通路类型与选择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并发症识别与处理策略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15" r="145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26" r="172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探讨CRRT血管通路的护理措施，提高治疗效果和患者生存率。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随着医疗技术的不断发展，CRRT已成为重症患者的重要治疗手段之一。血管通路作为CRRT治疗的关键环节，其护理质量直接影响治疗效果和患者预后。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血管通路是指通过穿刺或切开血管，建立临时或永久的血液流通通道，用于血液净化、药物治疗等医疗操作。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是CRRT治疗的基础，良好的血管通路能够保证血液顺畅流通，提高治疗效果；同时，血管通路的并发症也是影响患者预后的重要因素之一。因此，加强血管通路的护理对于提高CRRT治疗效果和患者生存率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CRRT血管通路类型与选择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51" b="26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通过颈内静脉穿刺并留置导管，建立临时性血管通路，适用于急性肾损伤等需要短期血液净化的患者。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经股静脉穿刺并留置导管，同样用于建立临时性血管通路，但感染风险相对较高。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临时性血管通路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股静脉置管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颈内静脉置管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动静脉内瘘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通过手术将动脉与静脉吻合，形成内瘘，使静脉血流量增加，满足CRRT治疗需求。适用于需要长期血液净化的患者。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移植血管内瘘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采用移植血管建立动静脉内瘘，具有较低的并发症发生率和较高的通畅率。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81" b="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永久性血管通路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24" r="185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临时性血管通路与永久性血管通路的比较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临时性血管通路操作简便、快捷，但使用时间较短；永久性血管通路使用时间长，但需要手术建立，且并发症发生率相对较高。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根据患者病情、治疗需求和血管条件等因素综合考虑，选择合适的血管通路类型。对于需要长期血液净化的患者，建议首选永久性血管通路。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不同类型血管通路比较与选择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护理评估与监测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了解患者的病情、病史、过敏史等相关信息，以制定个性化的护理计划。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评估患者的营养状况，确定是否需要营养支持及合适的营养途径。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了解患者的心理状况及社会支持情况，以便提供必要的心理护理和社会支持。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评估患者状况及需求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定期监测血管通路的流量，确保血液在通路中顺畅流动。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通路流量监测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监测血管通路中的压力变化，及时发现并处理压力异常。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定期评估患者的凝血功能，预防通路内血栓形成。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监测血管通路功能状态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并发症风险评估及预防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评估患者发生感染的风险，采取相应的预防措施，如无菌操作、定期更换敷料等。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出血风险评估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了解患者的凝血功能及血小板情况，预防通路相关的出血事件。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血栓形成风险评估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根据患者的血流动力学及血管条件，评估血栓形成的风险，并采取适当的抗凝措施。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https://d.book118.com/416121215232010103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2024-09-29T08:26:50.699</cp:lastPrinted>
  <dcterms:created xsi:type="dcterms:W3CDTF">2024-09-29T00:26:50Z</dcterms:created>
  <dcterms:modified xsi:type="dcterms:W3CDTF">2024-09-29T00:26:52Z</dcterms:modified>
</cp:coreProperties>
</file>