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F4D28-9779-4980-BBF0-DA27C67E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C0163-A719-46AE-A4BC-7A74E964B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B85F0-9316-4F61-98FB-6E8029FB8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91499-04BB-446E-AC09-6F7BEF6CB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D1D11-0D4C-4A7E-A7DE-15A780D4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69722-5E90-47FD-9135-31196F49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D01E7-B457-4000-A8E1-EBB8CFA8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B34BA-FC35-49F5-9524-EDB47FD31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F463D-70B8-43B8-82BF-BD0AA8EB6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8F1D0-9ED0-4533-A39A-22ED533B5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96DC9-6350-4AE3-9837-1B4484BD7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2505320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民主选举投出理性一票-图课件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民主选举的基本概念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理性投票的内涵与价值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如何做出理性投票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培养公民参与意识和责任感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案例分析：理性投票的实践与启示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结论：理性投票是民主政治的基石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民主选举的基本概念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88" r="15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民主选举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指在一定政治制度下，人民通过投票选举的方式，直接或间接地参与选择国家领导人和各级代表，以及决定相关政策和重大事项的决策过程。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指公民依法享有选举代表或领导人的权利，是民主政治的重要体现。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包括直接选举和间接选举两种方式，直接选举是指选民直接投票选举代表或领导人的方式，间接选举是指选民通过选举代表来间接行使选举权的方式。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民主选举的定义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民主选举是保障公民权利的重要途径，通过选举，公民可以行使自己的政治权利，参与国家和社会事务的管理。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保障公民权利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民主选举可以促进政治稳定，通过公正、公平、公开的选举，可以化解社会矛盾，减少政治动荡。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促进政治稳定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25" r="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民主选举可以推动经济发展，通过选举产生的政府通常更加注重民生和经济发展，有利于促进经济的稳定增长。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民主选举的重要性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75" b="59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民主选举的历史发展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古代选举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在古代，一些文明已经有了选举的萌芽，如古希腊的议会选举和古罗马的执政官选举。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近现代选举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随着资本主义的发展和资产阶级革命的胜利，现代民主选举逐渐形成，各国通过宪法和法律规定选举制度和程序，保障公民的选举权利。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国际组织与机构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国际上有很多组织致力于推动全球范围内的民主选举，如联合国、国际民主和选举援助学会等。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理性投票的内涵与价值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理性投票是指公民在参与民主选举过程中，基于自身独立思考和判断，不受外界干扰和影响，理性选择最符合自己利益和公共利益的候选人或政党。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理性投票要求公民具备基本的政治素养、民主意识和公民责任感，能够理性分析候选人的政策主张、个人品质和能力等方面的信息，并做出明智的选择。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理性投票的定义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保障民主权利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理性投票是公民参与民主政治的基本权利，是实现人民当家作主的重要途径。通过理性投票，公民能够表达自己的意愿和诉求，维护自己的合法权益。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4750" b="47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促进政治稳定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理性投票有助于减少政治冲突和社会动荡，促进政治稳定。通过理性投票，公民能够以和平、合法的方式表达自己的政治诉求，减少暴力抗议和街头运动等不理智行为。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提升政治效能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理性投票有助于提高政治效能，推动政府更好地履行职责。通过理性投票，公民能够选择具备良好素质和专业能力的候选人或政党，促使政府更加关注民生、提高治理水平。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理性投票的价值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97" r="2259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理性投票是民主政治的核心要素之一，是实现民主政治的重要保障。通过理性投票，公民能够参与国家政治生活，影响政府决策，推动政治制度的发展和完善。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理性投票有助于培养公民的政治素养和民主意识，提高公民的政治参与度。通过理性投票，公民能够了解政治、参与政治、监督政治，推动政治的公正、公平和公开。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理性投票与民主政治的关系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如何做出理性投票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了解候选人的背景和政策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深入研究候选人的背景，包括教育经历、职业背景、政治观点等，以判断其是否具备担任公职的资质和经验。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了解候选人的政策主张和施政计划，判断其是否符合自己的价值观和利益诉求。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判断候选人的能力和诚信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通过了解候选人在公共场合的表现、过去的业绩和贡献，评估其领导能力和专业素养。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对候选人的诚信进行评估，包括其言行一致、遵守法律和道德规范等方面。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https://d.book118.com/416125053201010041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2024-09-08T18:44:03.386</cp:lastPrinted>
  <dcterms:created xsi:type="dcterms:W3CDTF">2024-09-08T10:44:03Z</dcterms:created>
  <dcterms:modified xsi:type="dcterms:W3CDTF">2024-09-08T10:44:05Z</dcterms:modified>
</cp:coreProperties>
</file>