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24AA8D7-2BBA-4D4A-92AB-03B1562AA7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D962DA-B4A3-49C8-8E4A-81547D44F3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C94B715-03AF-4278-9934-5DA05FF43C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5972B78-6F57-4B0B-B6F8-83458DCF22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765CC42-2248-447D-B623-58CD4AF1843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D834EA5-4E46-4EB7-8DBB-F9E130AF3DF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0424952-C6A2-47EA-9C78-32E7EF2B425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5149493-0291-4A5B-BEE8-CF1EB2F4D4B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167032B-E495-4257-99FA-353CC6DF09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286CF7-66D0-4C32-96A7-9A3523494C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529F89-3C5E-44CC-8443-A95C78E3FB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19.jpeg" /><Relationship Id="rId6"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23.jpeg" /><Relationship Id="rId6"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4.jpeg" /><Relationship Id="rId3" Type="http://schemas.openxmlformats.org/officeDocument/2006/relationships/image" Target="../media/image25.jpeg" /><Relationship Id="rId4" Type="http://schemas.openxmlformats.org/officeDocument/2006/relationships/image" Target="../media/image26.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7.jpeg" /><Relationship Id="rId3" Type="http://schemas.openxmlformats.org/officeDocument/2006/relationships/image" Target="../media/image28.jpeg" /><Relationship Id="rId4" Type="http://schemas.openxmlformats.org/officeDocument/2006/relationships/image" Target="../media/image29.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16130153144010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如何处理离婚协议书中的赡养费问题</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alpha val="100000"/>
                  </a:srgbClr>
                </a:solidFill>
                <a:latin typeface="Microsoft Yahei"/>
                <a:ea typeface="Microsoft Yahei"/>
                <a:cs typeface="Microsoft Yahei"/>
              </a:rPr>
              <a:t>汇报人：XX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alpha val="100000"/>
                  </a:srgbClr>
                </a:solidFill>
                <a:latin typeface="Microsoft Yahei"/>
                <a:ea typeface="Microsoft Yahei"/>
                <a:cs typeface="Microsoft Yahei"/>
              </a:rPr>
              <a:t>2024-02-04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8104965" cy="4692015"/>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赡养费基本概念及法律依据</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确定赡养费金额考虑因素</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协商与谈判策略技巧</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签订离婚协议书注意事项</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履行过程中出现问题解决方案</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总结：完善离婚协议书赡养费条款，维护子女权益</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00" b="1">
                <a:solidFill>
                  <a:schemeClr val="lt2">
                    <a:alpha val="100000"/>
                  </a:schemeClr>
                </a:solidFill>
                <a:latin typeface="Microsoft Yahei"/>
                <a:ea typeface="Microsoft Yahei"/>
                <a:cs typeface="Microsoft Yahei"/>
              </a:rPr>
              <a:t>01</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赡养费基本概念及法律依据</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6852" r="2685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717" r="31717"/>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赡养费定义及作用</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赡养费的作用是确保离婚后弱势一方的基本生活得以维持，并尽可能减少因离婚带来的经济困难。</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赡养费是指离婚后，一方为了保障原配偶的生活需要而支付的费用。</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480108" y="1287672"/>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025751" y="1468427"/>
            <a:ext cx="6286664" cy="994791"/>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《婚姻法》规定，离婚后，如一方生活困难，另一方应从其住房等个人财产中给予适当帮助。具体办法由双方协议；协议不成时，由人民法院判决。</a:t>
            </a:r>
          </a:p>
        </p:txBody>
      </p:sp>
      <p:sp>
        <p:nvSpPr>
          <p:cNvPr id="4" name="AutoShape 4"/>
          <p:cNvSpPr/>
          <p:nvPr/>
        </p:nvSpPr>
        <p:spPr>
          <a:xfrm>
            <a:off x="999470" y="1050728"/>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480108" y="3069093"/>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2773369" y="3249848"/>
            <a:ext cx="6286500" cy="9715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FFFFFF">
                    <a:alpha val="100000"/>
                  </a:srgbClr>
                </a:solidFill>
                <a:latin typeface="Microsoft Yahei"/>
                <a:ea typeface="Microsoft Yahei"/>
                <a:cs typeface="Microsoft Yahei"/>
              </a:rPr>
              <a:t>相关司法解释进一步明确，离婚时，如一方生活困难，是指依靠个人财产和离婚时分得的财产无法维持当地基本生活水平。一方离婚后没有住处的，属于生活困难。</a:t>
            </a:r>
          </a:p>
        </p:txBody>
      </p:sp>
      <p:sp>
        <p:nvSpPr>
          <p:cNvPr id="7" name="AutoShape 7"/>
          <p:cNvSpPr/>
          <p:nvPr/>
        </p:nvSpPr>
        <p:spPr>
          <a:xfrm>
            <a:off x="9060033" y="2832149"/>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480108" y="4850514"/>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025751" y="5031268"/>
            <a:ext cx="6286664" cy="994791"/>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法律法规还规定了赡养费的支付方式、支付期限以及调整机制等，以保障双方的合法权益。</a:t>
            </a:r>
          </a:p>
        </p:txBody>
      </p:sp>
      <p:sp>
        <p:nvSpPr>
          <p:cNvPr id="10" name="AutoShape 10"/>
          <p:cNvSpPr/>
          <p:nvPr/>
        </p:nvSpPr>
        <p:spPr>
          <a:xfrm>
            <a:off x="999470" y="4613570"/>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l="7065" r="7065"/>
          <a:stretch>
            <a:fillRect/>
          </a:stretch>
        </p:blipFill>
        <p:spPr>
          <a:xfrm>
            <a:off x="1099415" y="1124574"/>
            <a:ext cx="1926336" cy="1682496"/>
          </a:xfrm>
          <a:prstGeom prst="hexagon">
            <a:avLst/>
          </a:prstGeom>
        </p:spPr>
      </p:pic>
      <p:pic>
        <p:nvPicPr>
          <p:cNvPr id="12" name="Picture 12"/>
          <p:cNvPicPr>
            <a:picLocks noChangeAspect="1"/>
          </p:cNvPicPr>
          <p:nvPr/>
        </p:nvPicPr>
        <p:blipFill>
          <a:blip r:embed="rId3"/>
          <a:srcRect l="7065" r="7065"/>
          <a:stretch>
            <a:fillRect/>
          </a:stretch>
        </p:blipFill>
        <p:spPr>
          <a:xfrm>
            <a:off x="9163113" y="2905301"/>
            <a:ext cx="1926336" cy="1682496"/>
          </a:xfrm>
          <a:prstGeom prst="hexagon">
            <a:avLst/>
          </a:prstGeom>
        </p:spPr>
      </p:pic>
      <p:pic>
        <p:nvPicPr>
          <p:cNvPr id="13" name="Picture 13"/>
          <p:cNvPicPr>
            <a:picLocks noChangeAspect="1"/>
          </p:cNvPicPr>
          <p:nvPr/>
        </p:nvPicPr>
        <p:blipFill>
          <a:blip r:embed="rId4"/>
          <a:srcRect l="7733" r="7733"/>
          <a:stretch>
            <a:fillRect/>
          </a:stretch>
        </p:blipFill>
        <p:spPr>
          <a:xfrm>
            <a:off x="1099415" y="4686721"/>
            <a:ext cx="1926336" cy="1682496"/>
          </a:xfrm>
          <a:prstGeom prst="hexagon">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法律法规对赡养费规定</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4624" b="4624"/>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4515" b="4515"/>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离婚协议书中赡养费条款重要性</a:t>
              </a:r>
            </a:p>
          </p:txBody>
        </p:sp>
      </p:grpSp>
      <p:sp>
        <p:nvSpPr>
          <p:cNvPr id="30" name="TextBox 30"/>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离婚协议书是双方自愿达成的协议，具有法律效力。其中关于赡养费的条款对于保障离婚后弱势一方的生活至关重要。</a:t>
            </a:r>
          </a:p>
        </p:txBody>
      </p:sp>
      <p:sp>
        <p:nvSpPr>
          <p:cNvPr id="31" name="TextBox 31"/>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明确、合理的赡养费条款有助于减少离婚后的纠纷和矛盾，维护双方当事人的合法权益。</a:t>
            </a:r>
          </a:p>
        </p:txBody>
      </p:sp>
      <p:sp>
        <p:nvSpPr>
          <p:cNvPr id="32" name="TextBox 32"/>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离婚协议书中的赡养费条款也是法院在处理相关争议时的重要参考依据。</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00" b="1">
                <a:solidFill>
                  <a:schemeClr val="lt2">
                    <a:alpha val="100000"/>
                  </a:schemeClr>
                </a:solidFill>
                <a:latin typeface="Microsoft Yahei"/>
                <a:ea typeface="Microsoft Yahei"/>
                <a:cs typeface="Microsoft Yahei"/>
              </a:rPr>
              <a:t>02</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确定赡养费金额考虑因素</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9625" r="9625"/>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t="11417" b="11417"/>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基本生活费用</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教育费用</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医疗费用</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娱乐和社交活动费用</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子女生活、教育等实际需求</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包括食物、衣物、居住等日常开销。</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包括常规体检、疫苗接种、疾病治疗等。</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包括学费、书本费、课外辅导费等。</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确保子女有正常的社交和娱乐活动，促进其身心健康发展。</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收入状况</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财产状况</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支付能力</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其他经济负担</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父母双方经济状况和支付能力</a:t>
              </a:r>
            </a:p>
          </p:txBody>
        </p:sp>
      </p:grpSp>
      <p:pic>
        <p:nvPicPr>
          <p:cNvPr id="28" name="Picture 28"/>
          <p:cNvPicPr>
            <a:picLocks noChangeAspect="1"/>
          </p:cNvPicPr>
          <p:nvPr/>
        </p:nvPicPr>
        <p:blipFill>
          <a:blip r:embed="rId2"/>
          <a:srcRect l="12413" r="12413"/>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8014" b="8014"/>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3279" r="13279"/>
          <a:stretch>
            <a:fillRect/>
          </a:stretch>
        </p:blipFill>
        <p:spPr>
          <a:xfrm>
            <a:off x="6248978"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考虑父母的职业、收入来源及稳定性。</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包括房产、车辆、存款等财产情况。</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结合收入和财产状况，评估父母的赡养费支付能力。</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如父母是否需要赡养其他长辈、是否有其他子女需要抚养等。</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9207" r="1920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6989" r="16989"/>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7778" r="7778"/>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783" r="18783"/>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地区差异和物价水平影响</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不同地区的物价水平和消费习惯有所差异，应考虑当地的实际消费水平。</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地区的房价、租金等居住成本也会影响赡养费的金额。</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地区间的教育资源分布不均，可能需要额外的费用来确保子女获得良好的教育。</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地区的医疗水平和保障制度也会影响子女医疗费用的支出。</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地区消费水平</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居住条件</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教育资源</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医疗保障</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00" b="1">
                <a:solidFill>
                  <a:schemeClr val="lt2">
                    <a:alpha val="100000"/>
                  </a:schemeClr>
                </a:solidFill>
                <a:latin typeface="Microsoft Yahei"/>
                <a:ea typeface="Microsoft Yahei"/>
                <a:cs typeface="Microsoft Yahei"/>
              </a:rPr>
              <a:t>03</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协商与谈判策略技巧</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与对方进行深入沟通，了解其赡养费立场、需求及支付能力。</a:t>
            </a:r>
          </a:p>
        </p:txBody>
      </p:sp>
      <p:sp>
        <p:nvSpPr>
          <p:cNvPr id="4" name="TextBox 4"/>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沟通了解</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000" r="140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调查研究</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9625" r="96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考虑子女需求</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667" r="14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通过调查对方收入、财产等状况，评估其赡养费支付潜力。</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结合子女生活、教育等实际需求，合理确定赡养费金额。</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充分了解对方立场和需求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根据对方立场和子女需求，制定合理、可行的赡养费支付方案。</a:t>
            </a:r>
          </a:p>
        </p:txBody>
      </p:sp>
      <p:pic>
        <p:nvPicPr>
          <p:cNvPr id="4" name="Picture 4"/>
          <p:cNvPicPr>
            <a:picLocks noChangeAspect="1"/>
          </p:cNvPicPr>
          <p:nvPr/>
        </p:nvPicPr>
        <p:blipFill>
          <a:blip r:embed="rId2"/>
          <a:srcRect l="16667" r="16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5375" r="15375"/>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75" r="16675"/>
          <a:stretch>
            <a:fillRect/>
          </a:stretch>
        </p:blipFill>
        <p:spPr>
          <a:xfrm>
            <a:off x="8871766"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制定方案</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为方案提供充分理由，如法律依据、子女成长需要等。</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准备理由</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在协商过程中，根据对方反馈灵活调整方案，寻求共识。</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灵活调整</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制定合理方案并准备充分理由</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https://d.book118.com/416130153144010051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2024-09-17T13:15:56.213</cp:lastPrinted>
  <dcterms:created xsi:type="dcterms:W3CDTF">2024-09-17T05:15:56Z</dcterms:created>
  <dcterms:modified xsi:type="dcterms:W3CDTF">2024-09-17T05:15:58Z</dcterms:modified>
</cp:coreProperties>
</file>