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184FA-E977-43D4-B234-9EB9A75C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874E3-9FA9-4E60-A26B-C6FAF9A44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BE316-0551-49CF-8F80-3BDCB7B9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3173A-B6AC-45F5-BDEC-9EA53637F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09660-2879-4F9C-BE04-B7AEFD58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5ADD0-DA5D-47F0-8018-51C8E7A6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992A9-84DB-4244-97AF-2AAAD6DB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ECB9A-A560-4F55-90BF-17F0E4E0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07E45-3641-492A-968E-FA3EDB1B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0789E-5F91-479B-97B2-13751FFB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12D89-64AD-49AB-AD7E-ED319C06C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1230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家具行业招商规划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招商政策与支持体系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家具市场是一个庞大的行业，市场规模巨大，涉及家庭、办公、酒店等多个领域。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目前家具市场竞争激烈，品牌众多，但市场集中度逐渐提高，知名品牌市场份额逐步扩大。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家具销售渠道多元化，包括实体店、电商平台、定制家具等多种方式。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家具市场概况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消费者对家具的个性化需求日益增强，追求与众不同的设计风格和特色。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消费者对家具的品质要求越来越高，注重环保、耐用、舒适等方面。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随着科技的发展，消费者对家具的智能化需求逐渐显现，如智能家居、智能办公等。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随着消费者对个性化需求的追求，家具定制化将成为未来发展的重要趋势。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多渠道融合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环保意识的提高使得消费者对家具的环保性能更加关注，绿色环保的家具产品将更受欢迎。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科技的进步将推动家具行业向智能化方向发展，提升家居生活的便捷性和舒适性。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线上线下多渠道融合将成为家具销售的新趋势，为消费者提供更便捷、全面的购物体验。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实现品牌共赢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与合作伙伴共同打造品牌形象，提升品牌价值，实现双方共赢。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通过招商引入优质合作伙伴，共同开拓市场，提高品牌知名度和市场占有率。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加快渠道建设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借助合作伙伴的资源优势，迅速建立完善的销售网络和渠道体系。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根据家具产品的特点和消费者需求，对市场进行细分，如高端市场、中端市场、低端市场等。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针对不同市场细分，明确目标客户群体，如高端消费者、中产阶层、普通家庭等。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深入了解目标客户群体的消费习惯、购买偏好和需求特点，为产品设计和营销策略提供依据。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确定目标市场和客户群体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通过独特的设计、优质的材料和精湛的工艺，打造具有竞争力的家具产品。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提供个性化的定制服务、完善的售后服务和客户体验，树立行业服务标杆。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品牌差异化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塑造独特的品牌形象和文化内涵，与竞争对手形成鲜明对比，提高品牌认知度和忠诚度。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明确品牌或产品的目标受众，进行有针对性的推广。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打造独特的品牌故事，提升品牌认知度和吸引力。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通过线上线下营销活动，提高品牌曝光度和市场影响力。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利用电商平台、社交媒体等线上渠道，进行产品展示和销售。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通过实体店、经销商等线下渠道，提供产品体验和售后服务。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实现线上线下渠道的互补和协同，提升销售效率和客户满意度。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线上线下渠道整合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https://d.book118.com/416131230223010034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2024-09-04T08:45:20.768</cp:lastPrinted>
  <dcterms:created xsi:type="dcterms:W3CDTF">2024-09-04T00:45:20Z</dcterms:created>
  <dcterms:modified xsi:type="dcterms:W3CDTF">2024-09-04T00:45:22Z</dcterms:modified>
</cp:coreProperties>
</file>