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7E214F-7339-48F6-8DF3-E57C1D94B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A494E4-9151-4119-963E-1E2B8F3E52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478161-E98E-49B6-BF54-41572E0758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002182-1A35-4DCB-8A66-62C031847B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FBC335-503A-44B1-80DD-FADC242B1E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5D7105-8406-4610-AB78-73A771E968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DF21D3-41D6-4E31-9D94-8F699E0499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E2B40B-9087-443B-8FCE-5403DF5BD1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3AF991-1B88-4675-A3A9-AEF070E33E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8857FC-786B-4401-8652-B7EED5A217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6CF266-96D7-498F-A0FA-412F07C94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132113021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schemeClr>
                </a:solidFill>
                <a:latin typeface="Microsoft Yahei"/>
                <a:ea typeface="Microsoft Yahei"/>
                <a:cs typeface="Microsoft Yahei"/>
              </a:rPr>
              <a:t>健身美容养生项目创业计划书</a:t>
            </a:r>
          </a:p>
        </p:txBody>
      </p:sp>
      <p:sp>
        <p:nvSpPr>
          <p:cNvPr id="3" name="TextBox 3"/>
          <p:cNvSpPr txBox="1"/>
          <p:nvPr/>
        </p:nvSpPr>
        <p:spPr>
          <a:xfrm>
            <a:off x="1219200" y="4206240"/>
            <a:ext cx="6937663" cy="48511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schemeClr>
                </a:solidFill>
                <a:latin typeface="Microsoft Yahei"/>
                <a:ea typeface="Microsoft Yahei"/>
                <a:cs typeface="Microsoft Yahei"/>
              </a:rPr>
              <a:t>作者：XXX</a:t>
            </a:r>
          </a:p>
        </p:txBody>
      </p:sp>
      <p:sp>
        <p:nvSpPr>
          <p:cNvPr id="4" name="TextBox 4"/>
          <p:cNvSpPr txBox="1"/>
          <p:nvPr/>
        </p:nvSpPr>
        <p:spPr>
          <a:xfrm>
            <a:off x="1219200" y="4693920"/>
            <a:ext cx="6937663" cy="48511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schemeClr>
                </a:solidFill>
                <a:latin typeface="Microsoft Yahei"/>
                <a:ea typeface="Microsoft Yahei"/>
                <a:cs typeface="Microsoft Yahei"/>
              </a:rPr>
              <a:t>20XX-XX-XX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项目背景与概述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产品与服务</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营销策略与销售计划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运营策略与计划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财务规划与预算</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风险评估与对策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发展计划与展望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项目背景与概述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当前人们对于身体健康和美容养生的需求持续增长，这为健身美容养生项目提供了广阔的市场空间。</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健身美容养生项目结合了健身、美容和养生三个领域的内容，可以满足消费者对于身体健康、外貌形象和生活品质的全面需求。</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健身美容养生项目的特点是多元化、个性化、专业化和精细化，能够为消费者提供更加全面的服务体验。</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本项目旨在打造一个集健身、美容和养生于一体的综合性服务平台，通过提供个性化的健身和美容服务，以及全方位的养生指导，帮助消费者实现身心的全面健康和外貌的美丽提升。</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本项目的目标市场定位为具有一定消费能力和健康意识的年轻人群和中年人群，通过提供高品质的服务和良好的用户体验，树立品牌形象，赢得市场份额。</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本项目将采用线上和线下相结合的方式进行推广和营销，通过社交媒体、网络广告、线下活动等多种渠道，扩大品牌知名度和影响力，吸引更多的消费者。</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本项目的核心优势在于专业的服务团队和全面的服务内容，通过不断创新和优化服务流程，提高服务质量，以满足消费者的多元化需求。</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市场分析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目标市场定位</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选择在城市中心区域或高端社区附近开设健身美容养生会所，以吸引目标客户群体。</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定位为中高端消费群体，主要面向30-50岁的中产阶层，注重健康、养生、健身的人群。</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87" b="12587"/>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AutoShape 10"/>
          <p:cNvSpPr/>
          <p:nvPr/>
        </p:nvSpPr>
        <p:spPr>
          <a:xfrm>
            <a:off x="907981"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以女性消费者为主，男性消费者为辅。</a:t>
            </a:r>
            <a:endParaRPr lang="en-US" sz="1100"/>
          </a:p>
        </p:txBody>
      </p:sp>
      <p:sp>
        <p:nvSpPr>
          <p:cNvPr id="11" name="AutoShape 11"/>
          <p:cNvSpPr/>
          <p:nvPr/>
        </p:nvSpPr>
        <p:spPr>
          <a:xfrm>
            <a:off x="3586178"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年龄主要集中在30-50岁之间。</a:t>
            </a:r>
            <a:endParaRPr lang="en-US" sz="1100"/>
          </a:p>
        </p:txBody>
      </p:sp>
      <p:sp>
        <p:nvSpPr>
          <p:cNvPr id="12" name="AutoShape 12"/>
          <p:cNvSpPr/>
          <p:nvPr/>
        </p:nvSpPr>
        <p:spPr>
          <a:xfrm>
            <a:off x="6264374" y="5054414"/>
            <a:ext cx="2415273" cy="999925"/>
          </a:xfrm>
          <a:prstGeom prst="rect">
            <a:avLst/>
          </a:prstGeom>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多数具有较高的收入和稳定的工作。</a:t>
            </a:r>
            <a:endParaRPr lang="en-US" sz="1100"/>
          </a:p>
        </p:txBody>
      </p:sp>
      <p:sp>
        <p:nvSpPr>
          <p:cNvPr id="13" name="AutoShape 13"/>
          <p:cNvSpPr/>
          <p:nvPr/>
        </p:nvSpPr>
        <p:spPr>
          <a:xfrm>
            <a:off x="8942570"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注重健康、美容和养生方面的知识和体验。</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消费者群体特征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根据调查，该类项目的市场规模较大，潜在客户群体广泛，市场容量大。</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市场规模</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随着人们健康意识的不断提高，以及中产阶层的不断扩大，该类项目的增长潜力巨大。</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增长潜力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市场规模与增长潜力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市场竞争格局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该类项目市场竞争激烈，主要竞争对手包括其他健身美容养生会所、健身房、瑜伽馆等。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竞争对手分析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竞争对手主要优势在于品牌知名度高、服务项目丰富、会员体系完善等。我们的优势在于提供个性化的定制服务、优质的产品体验和专业的教练团队。</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市场竞争格局与竞争对手分析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产品与服务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健身美容养生项目是一个集健身、美容、养生于一体的综合性服务平台。它旨在提供个性化的健身和美容方案，以及全面的养生指导，帮助客户实现身心健康和美丽。</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solidFill>
                <a:latin typeface="Microsoft Yahei"/>
                <a:ea typeface="Microsoft Yahei"/>
                <a:cs typeface="Microsoft Yahei"/>
              </a:rPr>
              <a:t>项目将提供多种服务，包括私人健身教练、美容咨询、养生指导、健康饮食建议等。这些服务将根据客户的需求和状况，提供定制化的解决方案。</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项目将采用最新的科技手段，如人工智能、大数据等，为客户提供个性化的服务和建议。同时，项目还将提供线上和线下相结合的服务方式，以满足不同客户的需求。</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产品与服务介绍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项目将根据客户的需求和状况，提供定制化的解决方案，满足客户的个性化需求。</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个性化服务</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项目将提供健身、美容、养生等多个方面的服务，帮助客户实现全方位的身心健康和美丽。</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综合性服务</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项目将由专业的健身教练、美容师和养生指导师组成，为客户提供高质量的服务。</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专业性</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项目将提供线上和线下相结合的服务方式，客户可以随时随地获取服务和建议。</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便捷性</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产品与服务特点与优势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根据服务内容和质量，项目将采用不同的定价策略。私人健身教练、美容咨询和养生指导等服务将根据客户的具体需求和时间来定价。线上服务和健康饮食建议等服务将采用包月或包年的定价方式。</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项目将根据市场情况和客户需求进行调整，以保持合理的价格水平。同时，项目还将提供会员优惠和套餐优惠等优惠政策，以吸引更多的客户并提高客户黏性。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产品与服务定价策略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04</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营销策略与销售计划</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针对高端消费人群，以提供高质量、专业化的健身美容养生服务为核心品牌定位，树立行业内的专业形象。</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利用网络广告、社交媒体、电视广告等多种渠道进行品牌宣传，提高品牌知名度和美誉度。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品牌定位与传播策略</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传播策略</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品牌定位</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销售渠道</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通过自有网站、线下门店以及与相关企业合作的方式进行销售，实现线上线下的有机结合。</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合作伙伴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与知名健身美容机构、高端酒店、度假村等合作，共享客户资源，提高销售业绩。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销售渠道与合作伙伴</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https://d.book118.com/416132113021010041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2024-09-07T20:11:01.091</cp:lastPrinted>
  <dcterms:created xsi:type="dcterms:W3CDTF">2024-09-07T12:11:01Z</dcterms:created>
  <dcterms:modified xsi:type="dcterms:W3CDTF">2024-09-07T12:11:03Z</dcterms:modified>
</cp:coreProperties>
</file>