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23B41-9065-42F7-B9F6-93BB67F24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7A88A-E2AE-4563-B7D8-8776F1C9B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8A511-C601-4343-A916-C3A101A5D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DC0D3-DCC6-4BF0-AA0E-1F27C92D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71248-022F-4AEC-BB22-B0D5BB68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D6B8B-6508-4154-AFEC-FB23CDC2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E7D17-1812-4D2B-A43D-F907E8DB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44917-0CD5-4BF9-B51B-13B253326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B2558-D052-41CA-8C0E-151335F1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D52D7-B443-4973-B8B3-E279C02D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9A536-B249-4631-A22C-F9E92CC72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3213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气道患者护理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气道护理的并发症及处理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气道护理的日常注意事项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气道护理的案例分享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气道护理基础知识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气道由鼻腔、喉、气管和支气管组成，主要功能是传送空气和保护肺部免受外来物质的侵害。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气道的主要功能是提供氧气和排除二氧化碳，维持人体正常的呼吸功能。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542" b="2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气道对各种刺激因素（如冷空气、烟雾、过敏原等）的敏感性不同，可能导致气道痉挛、肿胀或炎症。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气道敏感性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8" r="2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哮喘是一种常见的慢性气道炎症性疾病，表现为气道对各种刺激因素过度反应，导致气道痉挛、呼吸困难等症状。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COPD是一种常见的慢性气道疾病，表现为持续的气道阻塞和呼吸困难，通常与长期吸烟或接触有害物质有关。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支气管炎是指气管、支气管粘膜及其周围组织的慢性非特异性炎症，表现为咳嗽、咳痰和呼吸困难等症状。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气道的常见疾病和问题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气道护理的基本原则和技巧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定期开窗通风，保持室内空气流通，减少空气中的过敏原和污染物。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保持清淡易消化的饮食，避免刺激性食物和饮料，如辛辣、咖啡、酒等。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鼓励患者多饮水，帮助排痰，保持呼吸道通畅。对于严重呼吸困难的患者，应及时就医。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避免接触刺激因素，如烟雾、花粉、宠物毛发等，以及避免剧烈运动和情绪激动等。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气道护理操作流程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确保吸痰设备清洁、消毒，检查电源和吸痰管是否完好。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吸痰前的准备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吸痰后的处理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将吸痰管轻轻插入气道，深度适宜，负压吸引，每次吸痰时间不超过15秒，避免过度刺激。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吸痰后应清洁口腔、鼻腔，保持呼吸道通畅，同时观察患者呼吸情况。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根据患者情况选择合适的湿化液，如蒸馏水、生理盐水等。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湿化液的选择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采用雾化吸入、气道内直接滴注等方式进行湿化，保持气道湿润，防止痰液粘稠。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湿化方法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定期评估湿化效果，根据需要调整湿化液的种类和用量。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湿化效果的评估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气道湿化护理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84" b="3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气道异物排除护理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异物识别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了解患者是否误吞异物，观察患者症状，及时发现并处理。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对于严重的气道异物梗阻，应立即采取急救措施，如海姆立克急救法等。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对于轻微的气道异物，可采用拍背、咳嗽等方法帮助异物排出，同时观察患者呼吸情况。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插管和切开的操作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协助医生进行插管或切开手术，确保操作过程的无菌和安全。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插管和切开的护理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定期检查插管或切开的部位，保持清洁、干燥；定期评估患者的呼吸情况，调整护理措施。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插管和切开的适应症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了解气管插管或切开的适应症，判断患者是否需要插管或切开。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21" r="1682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气管插管和切开的护理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气道护理的并发症及处理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https://d.book118.com/416132130015010100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2024-09-23T22:56:30.984</cp:lastPrinted>
  <dcterms:created xsi:type="dcterms:W3CDTF">2024-09-23T14:56:31Z</dcterms:created>
  <dcterms:modified xsi:type="dcterms:W3CDTF">2024-09-23T14:56:33Z</dcterms:modified>
</cp:coreProperties>
</file>