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99425-F8D8-414E-B609-1F4B423B8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D9274-8C1E-4F33-83E0-7749BF5AD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42DEC-0540-4308-96FA-01ED50575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DD0AC-240B-4C77-845C-9B88EA892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4DC884-E3D6-4A8F-8B08-CEA8A5AEA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AD150E-269A-4C5E-9C3F-0CB1FB8F4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D490A1-E542-46FC-96EB-4AE8B1272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38432-EEFC-45AF-ABBC-77AA7D021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3ABAB-BAB3-409C-AD8C-3EBBA8047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4E440-EE25-4A1F-8AAC-22E83F84C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CB6C1-0325-4543-897A-E3E186118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32132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前台接待的基本礼仪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高级接待礼仪技巧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前台接待与团队合作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前台接待礼仪培训的实施与效果评估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前台接待是企业形象的第一展示窗口，良好的前台接待礼仪能够展现出企业员工的良好形象和素质，提升企业在客户和合作伙伴心中的形象。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通过前台接待的布置和环境营造，能够传达出企业的文化和价值观，增强客户对企业的认同感和信任感。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提高企业形象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环境营造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员工形象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前台接待人员以热情、周到的服务态度接待来访客户，能够让客户感受到企业的专业性和关怀，提高客户对企业的满意度。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热情服务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前台接待人员具备良好的沟通技巧，能够更好地与客户进行交流，了解客户需求，提供有针对性的服务。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前台接待人员提供优质的服务和良好的形象，能够赢得客户的口碑和推荐，为企业带来更多的商机和业务拓展机会。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良好的前台接待礼仪有助于建立和维护与合作伙伴的关系，促进企业与合作伙伴之间的合作和共同发展。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促进业务发展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前台接待的基本礼仪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保持面部干净，头发整齐，指甲修剪整洁。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仪容整洁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着装规范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33" r="15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饰品适度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穿着公司统一制服，注意颜色搭配和款式，保持整洁。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可适当佩戴公司标志性饰品，但不宜过多或过于华丽。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仪容仪表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使用“您好”、“谢谢”、“不客气”等礼貌用语，态度热情友好。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109" b="1210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5054" b="505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主动迎接客户，微笑问候，保持热情友好的态度。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热情接待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认真倾听客户的需求和问题，不随意打断客户说话。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接待登记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客户来访时，进行接待登记，包括客户姓名、来访事由等。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指引服务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根据客户需求，指引客户到相关部门或人员，提供必要的帮助。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对于客户的意见或投诉，及时向上级或相关部门反馈。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高级接待礼仪技巧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https://d.book118.com/416132132112010101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2024-09-25T21:39:38.135</cp:lastPrinted>
  <dcterms:created xsi:type="dcterms:W3CDTF">2024-09-25T13:39:38Z</dcterms:created>
  <dcterms:modified xsi:type="dcterms:W3CDTF">2024-09-25T13:39:40Z</dcterms:modified>
</cp:coreProperties>
</file>