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0995E9-4CAE-4876-8078-3F2C51F13B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45DCE2-26DA-4CD2-B150-C31A34DA8D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BA5356-661D-4742-B66B-7EF6275CF1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5AA32F-440F-48E0-9FA6-6933500C37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5D0316-4FBA-47CC-81C9-31DA6F3320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606974-CC96-4471-872F-D411684654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F186E0-05C6-4CB2-9A78-76F8F6FD2C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F91E65-E276-4CC7-99C4-948517955C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D07975-9956-4A27-8694-FD3C3FB3CB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495B0A-7601-4BFC-83F9-D55CAD9261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738770-B7C1-4D9F-A1A0-022F9D438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132212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特种设备检验人员培训框架</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特种设备基础知识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检验技能与方法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实际操作演练与案例分析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团队协作与沟通能力提升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培训背景与目的</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特种设备行业近年来保持稳步增长，市场规模不断扩大，涉及领域日益广泛。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行业规模与增长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技术创新与智能化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法规与标准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随着科技进步，特种设备行业正经历着智能化、自动化的变革，对检验人员提出更高要求。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国内外法规和标准不断完善，对特种设备的安全性和可靠性要求更加严格。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负责对特种设备进行定期检验、评估和报告，确保其安全运行。</a:t>
            </a:r>
          </a:p>
        </p:txBody>
      </p:sp>
      <p:pic>
        <p:nvPicPr>
          <p:cNvPr id="4" name="Picture 4"/>
          <p:cNvPicPr>
            <a:picLocks noChangeAspect="1"/>
          </p:cNvPicPr>
          <p:nvPr/>
        </p:nvPicPr>
        <p:blipFill>
          <a:blip r:embed="rId2"/>
          <a:srcRect l="16750" r="167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750" r="1675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074" r="107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检验与评估</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通过专业知识和技能，对特种设备进行故障诊断和预防措施建议。</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故障诊断与预防</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依据相关法规和标准，对特种设备的合规性进行检查和确认。</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合规性检查</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检验人员角色与职责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通过培训，使检验人员掌握最新的检验技术、方法和标准，提高专业技能水平。</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提升专业技能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强化检验人员的安全意识，提高对特种设备潜在风险的识别和防范能力。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增强安全意识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为检验人员提供职业发展规划和指导，助力其实现个人职业目标。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促进职业发展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培训目标与期望成果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特种设备基础知识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特种设备定义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特种设备是指涉及生命安全、危险性较大的锅炉、压力容器（含气瓶，下同）、压力管道、电梯、起重机械、客运索道、大型游乐设施和场（厂）内专用机动车辆。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特种设备分类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特种设备分为承压类特种设备和机电类特种设备，承压类特种设备主要有锅炉、压力容器（含气瓶）、压力管道，机电类特种设备主要有电梯、起重机械、客运索道、大型游乐设施和场（厂）内专用机动车辆。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281" r="2628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相关标准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《特种设备安全技术规范》、《电梯制造与安装安全规范》等。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相关法规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《中华人民共和国特种设备安全法》、《特种设备安全监察条例》等。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相关规范</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各类特种设备的检验规则、安全技术监察规程、型式试验规则等。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2500" b="125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相关法规、标准与规范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安全使用要求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特种设备使用单位应当建立岗位责任、隐患治理、应急救援等安全管理制度，制定操作规程，保证特种设备安全运行。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安全操作要求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特种设备作业人员应当按照国家有关规定取得相应资格，方可从事相关工作。特种设备作业人员在作业过程中应当严格执行特种设备的操作规程和有关的安全规章制度。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安全防护要求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特种设备使用单位应当采取必要的安全防护措施，如设置安全警示标志、安全防护装置等，以确保特种设备的安全运行。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安全使用与操作要求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检验技能与方法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3925" b="2392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常规检验项目与方法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设备外观检查</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通过目视、触摸等方式检查设备外观是否完好，有无变形、裂纹等缺陷。</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设备性能测试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按照相关标准对设备性能进行测试，如压力测试、密封性测试等。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安全附件检查</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检查设备的安全附件是否齐全、有效，如安全阀、压力表等。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利用射线、超声波等无损检测技术对设备内部缺陷进行检测。</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无损检测</a:t>
            </a:r>
          </a:p>
        </p:txBody>
      </p:sp>
      <p:pic>
        <p:nvPicPr>
          <p:cNvPr id="5" name="Picture 5"/>
          <p:cNvPicPr>
            <a:picLocks noChangeAspect="1"/>
          </p:cNvPicPr>
          <p:nvPr/>
        </p:nvPicPr>
        <p:blipFill>
          <a:blip r:embed="rId2"/>
          <a:srcRect l="16583" r="1658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通过有限元分析等方法对设备应力分布进行分析，评估设备安全性。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应力分析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对设备材料进行化学成分分析、金相组织观察等检测，评估材料性能。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金属材料检测</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非常规检验项目与方法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https://d.book118.com/416132212021010042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2024-09-09T09:10:38.227</cp:lastPrinted>
  <dcterms:created xsi:type="dcterms:W3CDTF">2024-09-09T01:10:38Z</dcterms:created>
  <dcterms:modified xsi:type="dcterms:W3CDTF">2024-09-09T01:10:40Z</dcterms:modified>
</cp:coreProperties>
</file>