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7443F-89CA-4718-B0D5-086A8A5D7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35953-E7C4-404C-803A-071DBEAED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3C5F6-D57A-45DA-91A8-D28069A23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F9A17-24F7-4969-93BC-7F4AD97B8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CDFD85-3763-42B1-AC65-61375F9EC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23F95D-15C0-4DD9-BC08-94D770FF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C843D-6519-40A6-B08E-23BA8EE7B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53C69-5A85-4397-B970-78FF12296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DDA09-961E-45FA-8158-525D1A634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78081-96E1-45F3-9046-07F7A5302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ABDD8-B3CD-4772-B0BC-66F244DC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330031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2024年度医院肾脏外科护理工作计划课件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2024年度肾脏外科护理工作计划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肾脏外科护理工作流程优化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合作与沟通机制建立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442" b="84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提高肾脏外科护理质量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通过制定和实施护理工作计划，规范护理行为，提高护理质量，减少并发症的发生。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适应医疗改革需求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随着医疗改革的深入推进，医院需要不断提高服务质量和效率，肾脏外科护理工作也需要与时俱进。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培养专业护理团队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通过护理工作计划的实施，提高护理人员的专业技能和综合素质，培养一支专业的肾脏外科护理团队。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肾脏外科患者往往病情复杂，护理工作直接关系到患者的生命安全和生活质量。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优质的护理工作可以加速患者的康复进程，减少并发症的发生，提高患者的满意度。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专业的肾脏外科护理工作可以提高医院的服务水平和声誉，吸引更多患者前来就医。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肾脏外科护理工作的重要性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2024年度肾脏外科护理工作计划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通过优化护理流程、提升护士沟通技巧和增强患者健康教育，达到患者满意度95%以上。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严格执行护理操作规范，加强患者风险评估和预防措施，使并发症发生率降低10%。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降低并发症发生率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定期组织护士参加培训和学习，提高护士的专业技能和知识水平。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简化和规范护理文档记录，减少护士非护理工作时间，提高护理效率。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开展护士沟通技巧培训，提高护士与患者和家属的沟通能力。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提升护士沟通技巧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制定肾脏外科疾病健康教育计划，提高患者对疾病的认知和自我护理能力。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加强患者健康教育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加强对护士的护理操作培训和考核，确保各项护理操作规范、安全。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严格执行护理操作规范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根据肾脏外科护理工作量和护士能力，合理配置护士人数和班次，确保患者得到及时、有效的护理。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462" r="2346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为护士提供肾脏外科专业知识和技能培训资源，包括培训课程、学习资料和在线学习平台等。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培训和学习资源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确保肾脏外科所需的护理设备和物资充足、完好，满足临床护理工作需求。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设备和物资支持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肾脏外科护理工作流程优化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分析流程中的瓶颈和问题，如等待时间长、沟通不畅、资源浪费等。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针对问题，制定改进措施，如优化患者接待流程、提高初步评估效率、加强术前准备和术后护理的协调等。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0066" r="2006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梳理现有肾脏外科护理工作流程，包括患者接待、初步评估、术前准备、术后护理、出院指导等环节。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优化患者接待流程，减少等待时间，提高患者满意度。例如，采用预约制度，合理安排患者就诊时间；设立专门接待区域，提供舒适的等待环境。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提高初步评估效率，确保患者得到及时准确的诊断和治疗。例如，制定标准化的评估表格，减少评估时间；加强医护人员培训，提高评估准确性和效率。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加强术前准备和术后护理的协调，确保患者安全度过手术期。例如，建立完善的术前准备流程，包括术前检查、手术安排、麻醉评估等；制定术后护理计划，包括疼痛管理、并发症预防、康复训练等。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994886" y="3540384"/>
            <a:ext cx="1181195" cy="1181195"/>
            <a:chOff x="994886" y="3540384"/>
            <a:chExt cx="1181195" cy="1181195"/>
          </a:xfrm>
        </p:grpSpPr>
        <p:sp>
          <p:nvSpPr>
            <p:cNvPr id="4" name="AutoShape 4"/>
            <p:cNvSpPr/>
            <p:nvPr/>
          </p:nvSpPr>
          <p:spPr>
            <a:xfrm>
              <a:off x="994886" y="3540384"/>
              <a:ext cx="1181195" cy="118119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6" name="Freeform 6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506450" y="3540384"/>
            <a:ext cx="1179100" cy="1181195"/>
            <a:chOff x="5506450" y="3540384"/>
            <a:chExt cx="1179100" cy="1181195"/>
          </a:xfrm>
        </p:grpSpPr>
        <p:sp>
          <p:nvSpPr>
            <p:cNvPr id="9" name="AutoShape 9"/>
            <p:cNvSpPr/>
            <p:nvPr/>
          </p:nvSpPr>
          <p:spPr>
            <a:xfrm>
              <a:off x="5506450" y="3540384"/>
              <a:ext cx="1179100" cy="118119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11" name="Freeform 11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78243" y="3540384"/>
            <a:ext cx="1179100" cy="1181195"/>
            <a:chOff x="9978243" y="3540384"/>
            <a:chExt cx="1179100" cy="1181195"/>
          </a:xfrm>
        </p:grpSpPr>
        <p:sp>
          <p:nvSpPr>
            <p:cNvPr id="15" name="AutoShape 15"/>
            <p:cNvSpPr/>
            <p:nvPr/>
          </p:nvSpPr>
          <p:spPr>
            <a:xfrm>
              <a:off x="9978243" y="3540384"/>
              <a:ext cx="1179100" cy="1181195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7" name="Freeform 17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t="16519" b="16519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t="17138" b="17138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t="16519" b="16519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利用信息技术手段，实现肾脏外科护理工作流程的电子化管理。例如，建立电子病历系统，实现患者信息的实时共享和更新；采用移动护理设备，提高护理工作的便捷性和效率。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探索新的信息技术在肾脏外科护理工作中的应用。例如，利用大数据和人工智能技术，对患者的病情进行预测和分析；采用远程医疗技术，为患者提供更为便捷的医疗服务。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加强医护人员的信息技术培训，提高信息化应用水平。例如，定期组织信息技术培训课程，提高医护人员的信息技术应用能力；鼓励医护人员积极参与信息技术相关的学术交流和研讨活动。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https://d.book118.com/416133003104010050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2024-09-15T15:50:16.915</cp:lastPrinted>
  <dcterms:created xsi:type="dcterms:W3CDTF">2024-09-15T07:50:16Z</dcterms:created>
  <dcterms:modified xsi:type="dcterms:W3CDTF">2024-09-15T07:50:19Z</dcterms:modified>
</cp:coreProperties>
</file>