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57102A2-EF7E-421A-9C25-2A600CEF62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D8F53B-80C8-4D50-9608-533743BB4E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E2714C-352C-4D6D-BC15-DCF8957970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E712DF-F086-4A56-99BE-7320BB4F19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D0BFCE-38C7-4C5C-94F8-413F486C45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6F6A50-5A96-430B-A99D-28BC685AD6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A5E116-E078-44F7-88CF-A379464AAB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AA1175-2DEB-4DDF-8BDD-4BAAA5B898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2F719A-4038-4662-9882-506F1CDDFE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E1D552-CC3E-465F-9420-8FB8FB7327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44A3DA-FBB8-44A5-8BE4-FA53ABE542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6133053133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医院重点学科建设实施方案中的互联网医疗与远程医疗应用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医院重点学科建设现状与挑战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互联网医疗在重点学科建设中的应用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远程医疗在重点学科建设中的应用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互联网医疗与远程医疗在重点学科中的融合应用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实施方案与保障措施</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69" r="2266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随着科技的进步和互联网的普及，传统医疗模式正在经历深刻的变革。</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医疗行业变革</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我国医疗资源分布不均，优质医疗资源相对匮乏，需要借助互联网和远程医疗技术进行优化配置。</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医疗资源分布不均</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患者对医疗服务的需求日益多样化、个性化，互联网医疗和远程医疗能够满足患者的这些需求。</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患者需求变化</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通过实施医院重点学科建设实施方案中的互联网医疗与远程医疗应用，可以提升医院的医疗服务水平，提高患者的满意度。</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提升医疗服务水平</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互联网医疗定义</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通过互联网技术手段，为患者提供线上咨询、诊疗、健康管理等服务。</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借助通信技术手段，实现异地医生与患者之间的实时交流、诊断和治疗。</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两者都是利用现代科技手段改善医疗服务的方式，但侧重点不同。互联网医疗更侧重于线上服务，而远程医疗更侧重于异地服务。</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随着互联网和通信技术的不断发展，以及国家政策的支持，互联网医疗和远程医疗的应用将越来越广泛，成为未来医疗服务的重要组成部分。</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远程医疗定义</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互联网医疗与远程医疗关系</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发展趋势</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互联网医疗与远程医疗概述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医院重点学科建设现状与挑战</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优秀人才队伍壮大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医院引进和培养了一批在医学领域具有影响力的专家和学者，为学科发展提供了强有力的人才支撑。</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学科体系逐渐完善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医院已建立起覆盖多个医学领域的重点学科体系，包括临床医学、基础医学、药学等。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科研实力稳步提升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医院在科研方面取得了显著成果，包括高水平论文发表、国家级科研项目承担等。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重点学科建设现状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面临的挑战与问题</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学科发展不平衡</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部分学科发展相对滞后，与国内外先进水平存在差距。</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人才队伍结构不合理</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医院人才队伍的年龄、学历、职称等结构不够合理，高层次人才缺乏。</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科研创新能力不足</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医院在科研创新方面的投入和产出仍需提升，高水平科研成果相对较少。</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互联网医疗与远程医疗应用不足</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医院在互联网医疗和远程医疗方面的应用相对较少，未能充分发挥其在医疗服务中的优势。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互联网医疗在重点学科建设中的应用</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9125" r="19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患者可以通过互联网医疗平台，与医生进行在线沟通，描述症状，获取初步诊断和治疗建议。这种方式方便快捷，能够缓解医院门诊压力，提高医疗资源的利用效率。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在线问诊</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医生可以在线提供健康咨询、用药指导、康复建议等服务，帮助患者更好地管理自身健康。同时，医生还可以通过互联网平台进行患者教育和健康宣传，提高公众健康意识。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咨询服务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在线问诊与咨询服务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电子病历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通过互联网医疗平台，患者可以建立电子病历，实现病历信息的数字化管理和共享。医生可以随时查看患者的病历信息，了解病情和治疗历史，为患者提供更加精准的诊断和治疗方案。</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健康管理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患者可以通过互联网医疗平台进行健康自测、健康记录、健康计划等健康管理活动，医生可以根据患者的健康数据，提供个性化的健康指导和干预措施，帮助患者改善生活方式，预防疾病的发生。</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电子病历与健康管理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750" r="237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药品交易</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患者可以通过互联网医疗平台购买处方药和非处方药，实现药品交易的便捷化和规范化。同时，平台还可以提供药品信息查询、用药提醒等服务，帮助患者合理用药。</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药品配送</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互联网医疗平台可以与药品配送企业合作，为患者提供药品配送服务。患者可以选择将药品配送到指定地点，如家庭、办公室等，方便患者及时用药。同时，平台还可以提供药品储存和保管建议，确保药品质量和安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互联网药品交易与配送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远程医疗在重点学科建设中的应用</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04</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https://d.book118.com/416133053133010055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2024-09-23T03:03:06.409</cp:lastPrinted>
  <dcterms:created xsi:type="dcterms:W3CDTF">2024-09-22T19:03:06Z</dcterms:created>
  <dcterms:modified xsi:type="dcterms:W3CDTF">2024-09-22T19:03:08Z</dcterms:modified>
</cp:coreProperties>
</file>