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A6BDB-1ADE-4A7E-B38D-64729E04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17E00-48AF-4069-A3CD-B566866F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E600B-AD22-4631-A6D4-97BFA9156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5FCD1-50CC-497D-96D4-7DD9D614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EC587-4572-4BBB-99D7-55F5285CA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8BA712-1CA9-42CB-9335-B09021BA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0FB8C-B092-4C9B-ADB9-14BABC55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30BF9-DCB0-4383-BFFC-051E5221D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4FA85-4B43-47CB-8897-1CC9F77F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5DFCF-D322-40F7-8BD1-E5312258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214F6-0F2F-4BC1-BB21-AE1CE1CB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3121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物联网与智能物流供应链管理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基于物联网技术的智能感知与识别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基于大数据分析的智能决策支持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智能化运输与配送管理优化策略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绿色低碳理念下智能物流发展探讨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物联网概念最早于1999年提出，之后随着传感器、云计算、大数据等技术的不断发展，物联网逐渐从概念走向应用，并在各个领域展现出巨大的潜力。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物联网关键技术包括传感器技术、RFID技术、嵌入式系统技术、云计算技术、大数据技术等。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物联网应用领域广泛，包括智能家居、智能交通、智能医疗、智能工业、智能农业等。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通过物联网技术，可以实现物流设备的自动化控制和智能化管理，提高物流运作效率。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通过物联网技术，可以实现物流决策的智能化和优化，提高物流整体效益。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物联网技术可以实现物流过程的可视化监控和管理，提高物流透明度和客户满意度。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物联网技术可以实现物流信息的实时采集、传输和处理，提高物流信息化水平。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物联网在物流行业应用现状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智能物流供应链管理概述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智能物流供应链定义与特点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智能物流供应链是一种基于物联网、大数据、人工智能等先进技术，实现物流、信息流、资金流等全方位、高效、协同管理的供应链模式。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智能化、可视化、协同化、优化决策。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通过RFID、传感器等设备对物品进行标识和感知，实现物流过程的实时监控和追踪。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对海量数据进行挖掘和分析，为供应链决策提供有力支持。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通过机器学习、深度学习等技术，实现供应链的智能预测、优化和自主决策。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智能化技术在供应链管理中的应用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我国智能物流供应链发展迅速，政府和企业纷纷加大投入，推动物联网、大数据、人工智能等技术在供应链管理中的应用。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发达国家在智能物流供应链领域起步较早，技术相对成熟，已形成了一批具有国际影响力的企业和品牌。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未来智能物流供应链将朝着更加智能化、协同化、绿色化、全球化的方向发展，同时面临着技术、安全、人才等方面的挑战。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基于物联网技术的智能感知与识别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RFID技术通过无线电信号自动识别目标对象并获取相关数据，实现对物流过程中货物的实时追踪和监控。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自动识别与追踪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RFID技术可以快速、准确地读取大量标签信息，避免了传统人工操作的繁琐和错误，提高了物流运作效率。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RFID技术可以减少人工参与，降低人力成本，同时减少因人为因素导致的错误和延误，降低物流成本。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RFID技术在物流领域应用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传感器网络可以实时监测物流过程中的温度、湿度、光照、震动等参数，确保货物在运输过程中的安全和质量。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预警与报警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当监测到异常情况时，传感器网络可以及时向管理人员发出预警或报警信息，以便及时采取措施，避免损失。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通过对传感器网络收集的大量数据进行分析，可以优化物流过程，提高运输效率和质量。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传感器网络在物流监控中作用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提高分拣效率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视频识别技术可以快速、准确地识别货物信息，避免了传统人工分拣的繁琐和错误，提高了分拣效率。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降低分拣成本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视频识别技术可以减少人工参与，降低人力成本，同时减少因人为因素导致的错误和延误，降低分拣成本。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自动分拣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通过视频识别技术，可以自动识别货物上的标签或标记，实现货物的自动分拣和分类。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视频识别技术在物流分拣中应用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基于大数据分析的智能决策支持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https://d.book118.com/416133121213010040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2024-09-07T08:59:11.394</cp:lastPrinted>
  <dcterms:created xsi:type="dcterms:W3CDTF">2024-09-07T00:59:11Z</dcterms:created>
  <dcterms:modified xsi:type="dcterms:W3CDTF">2024-09-07T00:59:13Z</dcterms:modified>
</cp:coreProperties>
</file>