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5B03B-0C0B-479B-82B0-76B631D64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38CCF-4D14-406F-979C-066FE00B0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21DA0-6EC7-4DC6-A18A-C2325F27D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0B6FA-1730-4389-9E1D-5FDE9FF9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635DF-D7DB-4BC3-B76D-BEA9D6D3A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40FB25-D918-4000-8793-0BD7E5BDB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8591B-CD50-4BF2-80AE-9A22EE25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CE48F-5CC2-4934-9B11-5B0315ED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F70D1-DEC5-40E6-A7D5-ABC8A798A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0642E-A818-4CA3-9511-3E2A45802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28538-E8B3-42D9-962F-0F5BCD08B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3321511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患者安全的临床实践中存在的风险与应对措施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患者安全临床实践中的风险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风险产生的原因分析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减少医疗差错和不良事件，保障患者安全。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促进医疗质量提升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应对医疗挑战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通过分析和应对临床实践中的风险，推动医疗质量的持续改进。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解决当前医疗环境中存在的复杂问题，如医疗差错、感染控制等。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临床实践中的风险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分析医疗过程中可能出现的风险，如诊断错误、药物使用不当等。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探讨针对各类风险的预防和应对措施，如加强培训、完善制度等。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实践经验与案例分析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分享在应对患者安全风险方面的实践经验，并结合具体案例进行分析。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患者安全临床实践中的风险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由于医生经验不足、检查不充分或沟通不畅等原因导致的诊断错误。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诊断错误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包括手术操作失误、用药错误、输血错误等。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治疗失误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如护士执行医嘱时出现错误，导致治疗延误或加重患者病情。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医嘱执行错误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医疗差错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医疗器械污染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医疗器械清洗消毒不彻底，导致患者使用后出现感染。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医护人员手卫生问题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医护人员手卫生执行不到位，成为病原体传播的途径。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交叉感染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由于医院内患者众多，病原体传播机会增加，易引发交叉感染。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药物本身具有改变生理状态的作用，若使用不当，可能引发副作用。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50" b="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部分患者对某些药物成分过敏，用药前未进行充分评估可能导致过敏反应。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多种药物同时使用可能产生相互作用，影响药效或增加毒性。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药物使用不当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植入物并发症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如心脏起搏器、人工关节等植入物可能引发感染、排斥反应等并发症。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医疗器械可能因设计缺陷、制造问题或使用不当而出现故障。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放射诊断和治疗过程中，患者和医护人员可能受到辐射伤害。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医疗器械相关风险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风险产生的原因分析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医护人员缺乏必要的临床技能和经验，可能导致诊断、治疗或护理过程中的错误。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医护人员技能不足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医护人员工作疏忽、不负责任或缺乏沟通，可能导致患者安全事件。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医护人员长时间工作、工作压力过大，可能导致疲劳和注意力不集中，增加患者安全风险。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患者沟通障碍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患者与医护人员沟通不畅或存在语言障碍，可能导致信息传递错误和患者安全事件。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患者病情复杂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患者病情严重、复杂或不稳定，可能导致诊断和治疗难度增加，风险相应提高。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患者不遵医嘱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患者不遵守医嘱、不按时服药或擅自改变治疗方案，可能影响治疗效果和患者安全。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医疗设备故障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医疗设备故障、老化或维护不当，可能导致诊断和治疗过程中的错误或延误。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医疗流程不合理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医疗流程设计不合理、执行不规范，可能导致工作效率低下和患者安全风险增加。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医疗资源不足、医护人员配备不合理，可能导致医疗服务质量下降和患者安全事件。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医疗系统因素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https://d.book118.com/416133215112010030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2024-08-28T12:38:43.813</cp:lastPrinted>
  <dcterms:created xsi:type="dcterms:W3CDTF">2024-08-28T04:38:43Z</dcterms:created>
  <dcterms:modified xsi:type="dcterms:W3CDTF">2024-08-28T04:38:46Z</dcterms:modified>
</cp:coreProperties>
</file>