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PCMIAH+IEKNVI+MicrosoftYaHei-Bold"/>
      <p:regular r:id="rId19"/>
    </p:embeddedFont>
    <p:embeddedFont>
      <p:font typeface="ULVAAN+MS-UIGothic"/>
      <p:regular r:id="rId20"/>
    </p:embeddedFont>
    <p:embeddedFont>
      <p:font typeface="PPDKAD+PMDWOM+ArialMT"/>
      <p:regular r:id="rId21"/>
    </p:embeddedFont>
    <p:embeddedFont>
      <p:font typeface="QBTWPO+RRCDPB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F45F7-559D-416D-BAAA-436BAA9B8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4B8C3-8AF1-4ED8-8D82-05D06CBE6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E15DE-E62E-4120-8114-09C7B8E05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C7AAE-2B23-4848-B4D9-A81E7ED20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5273C2-40D3-4625-9A58-EE3879C4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671E3-4D39-47D2-8218-90092A19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A23F4-EF28-464C-B5F2-66625799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F40D8-EEEA-4324-B12D-3AAE864DB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4AA6F-E226-43A2-B63E-6FC7AEC12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14DAD-6602-4B22-8BBA-3F4F2CB12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A8ED1-219B-466D-BDAA-C46A0DA96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3511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PCMIAH+IEKNVI+MicrosoftYaHei-Bold"/>
                <a:cs typeface="PCMIAH+IEKNVI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PCMIAH+IEKNVI+MicrosoftYaHei-Bold"/>
                <a:cs typeface="PCMIAH+IEKNVI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PCMIAH+IEKNVI+MicrosoftYaHei-Bold"/>
                <a:cs typeface="PCMIAH+IEKNVI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PCMIAH+IEKNVI+MicrosoftYaHei-Bold"/>
                <a:cs typeface="PCMIAH+IEKNVI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ULVAAN+MS-UIGothic"/>
                <a:cs typeface="ULVAAN+MS-UIGothic"/>
              </a:rPr>
              <a:t>手机生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产测试</a:t>
            </a:r>
            <a:r>
              <a:rPr sz="4950">
                <a:solidFill>
                  <a:srgbClr val="1B1B1B"/>
                </a:solidFill>
                <a:latin typeface="ULVAAN+MS-UIGothic"/>
                <a:cs typeface="ULVAAN+MS-UIGothic"/>
              </a:rPr>
              <a:t>流程介</a:t>
            </a:r>
          </a:p>
          <a:p>
            <a:pPr marL="251460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DKAD+PMDWOM+ArialMT"/>
                <a:cs typeface="PPDKAD+PMDWO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流程概述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DKAD+PMDWOM+ArialMT"/>
                <a:cs typeface="PPDKAD+PMDWO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手机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流程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47209" y="2298255"/>
            <a:ext cx="4790382" cy="21016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DKAD+PMDWOM+ArialMT"/>
                <a:cs typeface="PPDKAD+PMDWO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产测试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点与挑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DKAD+PMDWOM+ArialMT"/>
                <a:cs typeface="PPDKAD+PMDWO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产测试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化与改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DKAD+PMDWOM+ArialMT"/>
                <a:cs typeface="PPDKAD+PMDWO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产测试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的未来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DKAD+PMDWOM+ArialMT"/>
                <a:cs typeface="PPDKAD+PMDWO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产测试</a:t>
            </a:r>
            <a:r>
              <a:rPr sz="2400">
                <a:solidFill>
                  <a:srgbClr val="000000"/>
                </a:solidFill>
                <a:latin typeface="ULVAAN+MS-UIGothic"/>
                <a:cs typeface="ULVAAN+MS-UIGothic"/>
              </a:rPr>
              <a:t>案例分享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ULVAAN+MS-UIGothic"/>
                <a:cs typeface="ULVAAN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CMIAH+IEKNVI+MicrosoftYaHei-Bold"/>
                <a:cs typeface="PCMIAH+IEKNV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CMIAH+IEKNVI+MicrosoftYaHei-Bold"/>
                <a:cs typeface="PCMIAH+IEKNVI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4167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流程概述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流程的定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087994" y="4604379"/>
            <a:ext cx="4241707" cy="594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FFFEFE"/>
                </a:solidFill>
                <a:latin typeface="PPDKAD+PMDWOM+ArialMT"/>
                <a:cs typeface="PPDKAD+PMDWOM+ArialMT"/>
              </a:rPr>
              <a:t>•</a:t>
            </a:r>
            <a:r>
              <a:rPr sz="1400" spc="759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手机生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流程是指从手机零部件采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、制</a:t>
            </a:r>
          </a:p>
          <a:p>
            <a:pPr marL="203200" marR="0">
              <a:lnSpc>
                <a:spcPts val="1288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造、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到最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终销</a:t>
            </a: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售的整个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EFE"/>
                </a:solidFill>
                <a:latin typeface="ULVAAN+MS-UIGothic"/>
                <a:cs typeface="ULVAAN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流程的重要性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12640" y="146670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流程的重要性体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在以下几个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方面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240" y="35183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TWPO+RRCDPB+MicrosoftYaHei"/>
                <a:cs typeface="QBTWPO+RRCDPB+MicrosoftYaHei"/>
              </a:rPr>
              <a:t>4. 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足市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需求：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流程，可以更好地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足市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的需求，提高企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争力。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95640" y="353235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TWPO+RRCDPB+MicrosoftYaHei"/>
                <a:cs typeface="QBTWPO+RRCDPB+MicrosoftYaHei"/>
              </a:rPr>
              <a:t>1. 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量：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范的生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流程能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每个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的准确性和一致性，从而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确保最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6500" y="5201773"/>
            <a:ext cx="32775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TWPO+RRCDPB+MicrosoftYaHei"/>
                <a:cs typeface="QBTWPO+RRCDPB+MicrosoftYaHei"/>
              </a:rPr>
              <a:t>3. 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降低成本：有效的生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流程可以降低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成本，包括原材料、人力和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方面的成本。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003540" y="520177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BTWPO+RRCDPB+MicrosoftYaHei"/>
                <a:cs typeface="QBTWPO+RRCDPB+MicrosoftYaHei"/>
              </a:rPr>
              <a:t>2. 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提高生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效率：通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流程，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可以减少生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中的浪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和不必要的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从而提高生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手机生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流程的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史与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01559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PPDKAD+PMDWOM+ArialMT"/>
                <a:cs typeface="PPDKAD+PMDWOM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随着科技的不断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展，手机生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流程也在不断改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化。从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最初的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手工制造，到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在的自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化生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，手机生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流程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了多次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革和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展。未来，随着技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新，手机生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流程将更加智能化和高效化。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CMIAH+IEKNVI+MicrosoftYaHei-Bold"/>
                <a:cs typeface="PCMIAH+IEKNV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CMIAH+IEKNVI+MicrosoftYaHei-Bold"/>
                <a:cs typeface="PCMIAH+IEKNVI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4167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手机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流程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详</a:t>
            </a: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手机硬件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ULVAAN+MS-UIGothic"/>
                <a:cs typeface="ULVAAN+MS-UIGothic"/>
              </a:rPr>
              <a:t>外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观检查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ULVAAN+MS-UIGothic"/>
                <a:cs typeface="ULVAAN+MS-UIGothic"/>
              </a:rPr>
              <a:t>按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键</a:t>
            </a:r>
            <a:r>
              <a:rPr sz="1550" spc="25">
                <a:solidFill>
                  <a:srgbClr val="006B73"/>
                </a:solidFill>
                <a:latin typeface="ULVAAN+MS-UIGothic"/>
                <a:cs typeface="ULVAAN+MS-UIGothic"/>
              </a:rPr>
              <a:t>和触摸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是否有划痕、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、瑕疵等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和触摸屏的灵敏度和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准确性，确保用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松地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操作手机。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006B73"/>
                </a:solidFill>
                <a:latin typeface="ULVAAN+MS-UIGothic"/>
                <a:cs typeface="ULVAAN+MS-UIGothic"/>
              </a:rPr>
              <a:t>构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006B73"/>
                </a:solidFill>
                <a:latin typeface="ULVAAN+MS-UIGothic"/>
                <a:cs typeface="ULVAAN+MS-UIGothic"/>
              </a:rPr>
              <a:t>度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ULVAAN+MS-UIGothic"/>
                <a:cs typeface="ULVAAN+MS-UIGothic"/>
              </a:rPr>
              <a:t>音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频测试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度，确保手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扬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声器、麦克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563177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机在承受一定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力下不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形或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耳机接口的性能和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量，确保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875269" y="5865983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播放和通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的清晰度和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软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件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统稳</a:t>
            </a: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定性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用兼容性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定性和可靠性，确保系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使用下不会出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或死机等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手机内置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用和第三方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用的兼容性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定性，确保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用能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正常运行且不出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溃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闪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退等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性能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安全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手机的性能和响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速度，包括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理器、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内存、存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等方面的性能表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手机的安全性能，包括数据加密、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限控制、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件防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等方面的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手机功能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电话</a:t>
            </a: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功能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网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功能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5770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手机的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功能，包括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拨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接听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、来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电显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示、短信接收和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送等功能。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36089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手机的网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功能，包括</a:t>
            </a:r>
            <a:r>
              <a:rPr sz="1500">
                <a:solidFill>
                  <a:srgbClr val="FFFFFF"/>
                </a:solidFill>
                <a:latin typeface="QBTWPO+RRCDPB+MicrosoftYaHei"/>
                <a:cs typeface="QBTWPO+RRCDPB+MicrosoftYaHei"/>
              </a:rPr>
              <a:t>Wi-Fi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牙、</a:t>
            </a:r>
            <a:r>
              <a:rPr sz="1500">
                <a:solidFill>
                  <a:srgbClr val="FFFFFF"/>
                </a:solidFill>
                <a:latin typeface="QBTWPO+RRCDPB+MicrosoftYaHei"/>
                <a:cs typeface="QBTWPO+RRCDPB+MicrosoftYaHei"/>
              </a:rPr>
              <a:t>NFC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等无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通信功能，以及移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数据上网等功能。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相机功能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600">
                <a:solidFill>
                  <a:srgbClr val="FFFFFF"/>
                </a:solidFill>
                <a:latin typeface="ULVAAN+MS-UIGothic"/>
                <a:cs typeface="ULVAAN+MS-UIGothic"/>
              </a:rPr>
              <a:t>航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034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手机的相机功能，包括拍照、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像、分辨率、色彩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原等方面的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手机的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航表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，包括待机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、通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话时间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、使用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等方面的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FFF"/>
                </a:solidFill>
                <a:latin typeface="ULVAAN+MS-UIGothic"/>
                <a:cs typeface="ULVAA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手机可靠性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CMIAH+IEKNVI+MicrosoftYaHei-Bold"/>
                <a:cs typeface="PCMIAH+IEKNV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CMIAH+IEKNVI+MicrosoftYaHei-Bold"/>
                <a:cs typeface="PCMIAH+IEKNV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CMIAH+IEKNVI+MicrosoftYaHei-Bold"/>
                <a:cs typeface="PCMIAH+IEKNV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6B73"/>
                </a:solidFill>
                <a:latin typeface="ULVAAN+MS-UIGothic"/>
                <a:cs typeface="ULVAAN+MS-UIGothic"/>
              </a:rPr>
              <a:t>境适</a:t>
            </a: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6B73"/>
                </a:solidFill>
                <a:latin typeface="ULVAAN+MS-UIGothic"/>
                <a:cs typeface="ULVAAN+MS-UIGothic"/>
              </a:rPr>
              <a:t>性</a:t>
            </a: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ULVAAN+MS-UIGothic"/>
                <a:cs typeface="ULVAAN+MS-UIGothic"/>
              </a:rPr>
              <a:t>寿命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ULVAAN+MS-UIGothic"/>
                <a:cs typeface="ULVAAN+MS-UIGothic"/>
              </a:rPr>
              <a:t>重复使用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手机在不同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境条件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下的表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，包括温度、湿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度、气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、防水等方面的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手机的寿命表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，通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拟长时间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的使用和磨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手机是否出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疲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、磨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手机的重复使用表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包括多次充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、放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和重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启等操作下的手机性能和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ULVAAN+MS-UIGothic"/>
                <a:cs typeface="ULVAAN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CMIAH+IEKNVI+MicrosoftYaHei-Bold"/>
                <a:cs typeface="PCMIAH+IEKNV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CMIAH+IEKNVI+MicrosoftYaHei-Bold"/>
                <a:cs typeface="PCMIAH+IEKNVI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52750" y="344167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手机生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产测试</a:t>
            </a: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4500">
                <a:solidFill>
                  <a:srgbClr val="000000"/>
                </a:solidFill>
                <a:latin typeface="ULVAAN+MS-UIGothic"/>
                <a:cs typeface="ULVAAN+MS-UIGothic"/>
              </a:rPr>
              <a:t>点与挑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10250" y="426463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手机硬件与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软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件的兼容性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确保手机硬件和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件的兼容性是手机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产测试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中的重要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。需要考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同硬件配置和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件版本的手机，以及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景下可能出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LVAAN+MS-UIGothic"/>
                <a:cs typeface="ULVAA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需要建立完善的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测试计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划和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案例，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涵盖各种可能的硬件和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合，以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确保手机在各种条件下能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正常运行。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手机在各种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6B73"/>
                </a:solidFill>
                <a:latin typeface="ULVAAN+MS-UIGothic"/>
                <a:cs typeface="ULVAAN+MS-UIGothic"/>
              </a:rPr>
              <a:t>境下的性能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手机在各种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境下的性能表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是手机生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产测试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中的关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键环节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。需要模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67006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境，如高温、低温、潮湿、干燥等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境，以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手机的性能表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定性。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需要建立多种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测试环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境，包括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室模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拟环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境和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境，以全面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估手机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的性能表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ULVAAN+MS-UIGothic"/>
                <a:cs typeface="ULVAAN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https://d.book118.com/416135112132010054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PCMIAH+IEKNVI+MicrosoftYaHei-Bold</vt:lpstr>
      <vt:lpstr>ULVAAN+MS-UIGothic</vt:lpstr>
      <vt:lpstr>SimSun</vt:lpstr>
      <vt:lpstr>PPDKAD+PMDWOM+ArialMT</vt:lpstr>
      <vt:lpstr>Times New Roman</vt:lpstr>
      <vt:lpstr>QBTWPO+RRCDPB+MicrosoftYaHei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2024-09-21T16:35:44.984</cp:lastPrinted>
  <dcterms:created xsi:type="dcterms:W3CDTF">2024-09-21T08:35:45Z</dcterms:created>
  <dcterms:modified xsi:type="dcterms:W3CDTF">2024-09-21T08:35:46Z</dcterms:modified>
</cp:coreProperties>
</file>