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59D1-D945-4477-958B-6461727D7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58834-54D5-417A-B759-9A160FC9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C65C3-50B7-4807-9184-529AC9A2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1AD9E-EE28-4180-A53A-DC2DC44D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53E1D-18FA-40A9-9D0D-9B028562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D3035-6B4B-45A5-81AC-7DD5EFA2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54BB6-A7B7-4D52-B347-4FE7A6D7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37144-4CDE-4DA5-B65F-D0C523F0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ABDA0-50AD-4E38-A402-F0CFBC91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1DEE5-3734-4304-82EF-470076C1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CFB98-7BE3-4705-8F0E-FCB4B7BB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0155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超星数字图书馆哈尔滨工业大学课件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超星数字图书馆资源与服务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检索技巧与策略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信息素养与学术规范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数字图书馆的未来发展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随着我国经济的快速发展，能源需求持续增长，能源安全问题成为国家安全的重要组成部分。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哈尔滨工业大学在能源科学领域拥有丰富的学术资源和科研实力，为我国能源事业的发展做出了重要贡献。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超星数字图书馆作为国内领先的数字图书馆平台，致力于提供优质的教育资源和学习服务。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能源科学基础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介绍能源的基本概念、分类和性质，以及能源科学的发展历程和趋势。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能源管理与政策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分析国内外能源政策、法规及管理体系，探讨能源效率提升和节能减排的策略。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石油与天然气开采技术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重点介绍石油与天然气的形成、勘探、开采和加工技术，以及相关的环境保护和安全生产知识。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新能源技术与应用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涵盖太阳能、风能、水能、潮汐能、生物质能等新能源的原理、技术及应用实例。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培养学生对能源科学的兴趣和认知，提高其综合素质和跨学科能力。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使学生掌握能源领域的基本知识和技能，为其未来的职业发展奠定基础。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引导学生关注能源安全与可持续发展问题，培养其社会责任感和环保意识。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超星数字图书馆资源与服务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资源概览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提供国内外各类学术期刊，涵盖各学科领域，方便用户了解学术前沿和研究成果。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学位论文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收录大量国内外学位论文，为用户提供深入、全面的学术资料。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图书资源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拥有丰富的图书资源，包括经典著作、教材教辅等，满足用户不同层次的学习需求。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视频资源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提供大量的学术讲座、公开课等视频资源，方便用户进行在线学习。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定制推送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根据用户的需求和兴趣，为用户推送相关的学术资料和资讯。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在线笔记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支持用户在线做笔记、标注重点，方便用户进行学习总结和回顾。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个性化检索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提供个性化检索服务，用户可以根据自己的需求设置检索条件，提高检索效率。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为用户制定学习计划，帮助用户系统地学习和掌握知识。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提供超星数字图书馆的手机APP，方便用户随时随地访问图书馆资源。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手机APP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支持用户离线下载图书馆资源，方便用户在没有网络的情况下进行学习。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离线下载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支持多种移动设备平台，方便用户在不同设备上访问图书馆资源。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跨平台阅读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支持用户在线交流、分享学习心得，提高学习效果和兴趣。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在线互动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移动阅读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检索技巧与策略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https://d.book118.com/416140155110010032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2024-08-31T11:49:10.009</cp:lastPrinted>
  <dcterms:created xsi:type="dcterms:W3CDTF">2024-08-31T03:49:10Z</dcterms:created>
  <dcterms:modified xsi:type="dcterms:W3CDTF">2024-08-31T03:49:12Z</dcterms:modified>
</cp:coreProperties>
</file>