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A4252-FA74-4DDB-A4CD-C6D7F9BA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1EDC4-0B48-4008-BB05-9D7DAAC0F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98B41-A079-4B86-90DB-B1C8C714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7796A-D6A8-4F57-B15D-369B3386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61493-E786-4504-ACE0-33F1B0C6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3D28F6-FE0C-4242-B125-CEDA9D98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8F660-84D5-4483-B607-9EB1EBA6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FAD7C-E103-49D7-84F1-1A92D80B9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9A4AE-3053-4271-9FF3-FB8B4649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2D8BB-48B3-4C96-9C66-D937092E1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9013E-DE05-41B2-9569-D148C707E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42135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老好人听力不好护理措施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了解老好人的听力状况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提供必要的辅助设备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了解老好人的听力状况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在安静环境下，老好人能够正常交流，但在噪音环境下可能会感到困难。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轻度听力损失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中度听力损失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重度听力损失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在一般环境下，老好人需要别人靠近并提高音量才能听清。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在任何环境下，老好人都需要别人非常靠近并大声说话才能听清。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了解老好人的听力损失程度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了解老好人的听力损失类型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传导性听力损失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由于外耳或中耳的病变导致声音传导受阻。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感音神经性听力损失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由于内耳毛细胞或听觉神经受损导致声音感受能力下降。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混合性听力损失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同时存在传导性和感音神经性听力损失。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534" b="175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192" b="1319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随着年龄的增长，人体的听觉系统会逐渐衰退，导致听力损失。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遗传基因缺陷可能导致先天性或早发性听力损失。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如中耳炎、外耳道炎等耳部疾病可能导致传导性听力损失。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如高血压、糖尿病等慢性疾病可能导致内耳毛细胞或听觉神经受损，引起感音神经性听力损失。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了解老好人的听力损失原因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使用助听器来放大声音，帮助老人更好地听取日常对话和环境声音。定期进行听力检查，确保助听器处于最佳状态。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19" r="231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轻度听力损失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除了使用助听器外，还可以考虑使用听力辅助设备，如电话听筒、电视伴侣等，以增强声音的清晰度。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中度听力损失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需要使用更大功率的助听器或考虑植入人工耳蜗。同时，提供口型阅读和书写交流的支持。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重度听力损失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针对听力损失程度的护理措施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感音神经性听力损失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对于感音神经性听力损失的老人，除了使用助听器外，还可以考虑药物治疗和声音疗法。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混合性听力损失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混合性听力损失需要综合考虑传导性和感音神经性的护理措施，包括治疗耳部疾病、清理耳垢和使用助听器等。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传导性听力损失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针对传导性听力损失的老人，需要治疗耳部疾病、清理耳垢等，以改善听力。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针对听力损失类型的护理措施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938" r="35938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耳部疾病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针对由耳部疾病引起的听力损失，需要定期进行检查和治疗，如清理耳垢、治疗中耳炎等。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年龄相关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年龄相关的听力损失是不可避免的，但可以通过使用助听器和调整生活方式来缓解。建议老人保持健康的生活方式，包括均衡饮食、适度运动和保持良好的心态。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噪声暴露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对于因噪声暴露引起的听力损失，需要避免长时间处于嘈杂环境中，使用耳塞或耳罩保护听力。同时，定期进行听力检查，及早发现并采取措施。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针对听力损失原因的护理措施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提供必要的辅助设备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https://d.book118.com/416142135041010043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2024-09-11T02:30:27.609</cp:lastPrinted>
  <dcterms:created xsi:type="dcterms:W3CDTF">2024-09-10T18:30:27Z</dcterms:created>
  <dcterms:modified xsi:type="dcterms:W3CDTF">2024-09-10T18:30:29Z</dcterms:modified>
</cp:coreProperties>
</file>