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9E7EF-8B57-4EEE-9DD3-88034BAD5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C0A3B-67B6-431D-89B3-96685C831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F1410-93B1-43AD-B272-52C7A7115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83D332-CFFC-42F6-BC86-54A65D5B0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D5D4F1-1A80-451E-991E-238D6647A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644DB7-EFD4-4951-A6A3-3798B3E34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A9B2ED-A644-4B8C-82D7-809D82F03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1A79FB-35B8-4C49-9A6B-21AD5F3BE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E71CC8-7B84-4B13-A72B-ACCD9DF8D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FC3931-82BB-4502-8081-814F0A5C1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E9ECC2-F398-412D-AFBB-72ECCCB91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14223503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部队官兵心理健康现状分析报告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部队官兵心理健康现状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部队官兵心理健康问题分析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部队官兵心理健康管理对策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本报告旨在全面分析部队官兵的心理健康现状，探讨其影响因素，并提出相应的改善措施。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随着现代战争形态的演变和军事任务的多样化，部队官兵面临的压力和挑战也日益增多。因此，关注部队官兵的心理健康问题，提高其心理素质，对于提升部队战斗力、保障部队稳定具有重要意义。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938" r="23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本报告主要针对我国部队官兵的心理健康状况进行调查和分析，涉及不同军种、不同地域、不同年龄段的官兵。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由于实际操作中的限制，本报告未能涵盖所有部队官兵，可能存在一定的地域和群体偏差。此外，报告中的数据和结论主要基于已有研究和实地调查，可能存在一定的局限性。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报告范围和限制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部队官兵心理健康现状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05" r="3180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大部分部队官兵在心理健康方面表现良好，具备良好的心理适应能力和自我调节能力。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心理健康状况良好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尽管大部分官兵心理健康状况良好，但仍有一部分官兵存在不同程度的心理问题，如焦虑、抑郁、压力等。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心理问题普遍存在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总体心理健康状况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由于工作压力、训练强度和长期紧张状态，部分官兵可能出现焦虑症状，如过度担心、紧张和恐惧。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在某些特定情况下，如长期离家、亲人离世或人际关系问题，部分官兵可能患有抑郁症，表现为情绪低落、失去兴趣和活力。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5042" b="15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部队官兵面临的压力源包括工作任务繁重、训练要求严格、人际关系复杂等，这些压力可能导致短期心理应激反应。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压力反应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常见心理问题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个人心理素质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个体差异在心理健康方面起到重要作用。一些官兵可能由于自身心理素质较差，更容易出现心理问题。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部队官兵面临的工作压力主要来源于高强度的训练、严格的管理和紧急任务。长期工作压力可能导致心理疲劳和情绪问题。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家庭关系对部队官兵的心理健康有重要影响。家庭支持不足或家庭矛盾可能导致官兵出现心理问题。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部队官兵的社会支持系统对其心理健康至关重要。良好的社会支持可以缓解压力、提高应对能力，而缺乏社会支持可能导致孤独感和心理困扰。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影响心理健康的因素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部队官兵心理健康问题分析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52" r="1755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官兵在新环境中的适应能力，以及面对艰苦、紧张、危险等特殊环境时的心理调适能力。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环境适应问题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与上级、战友之间的沟通与相处，以及在封闭式管理下可能产生的孤独感和焦虑感。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高强度的训练、严格的管理、紧急任务等带来的工作压力，可能导致焦虑、抑郁等情绪问题。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工作压力问题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个人性格、成长经历、家庭背景等带来的心理问题，如自卑、焦虑、抑郁等。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个人心理问题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心理问题的成因分析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https://d.book118.com/416142235034010052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2024-09-18T10:20:18.909</cp:lastPrinted>
  <dcterms:created xsi:type="dcterms:W3CDTF">2024-09-18T02:20:18Z</dcterms:created>
  <dcterms:modified xsi:type="dcterms:W3CDTF">2024-09-18T02:20:20Z</dcterms:modified>
</cp:coreProperties>
</file>