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DAAD3-DF9E-41B6-A543-90231CE2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041AC-6AA6-45BA-8B89-96C89BB4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F7071-C4AA-4841-A0C6-248C0A79B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4AB73-5D4A-447D-920E-DB85EC38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1F89D-22D8-4727-8E15-37456B0A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ABB39A-47C3-4E29-B30E-BA9ECC792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24968-328C-4D52-9632-79402A41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DF8E2-C091-4FAA-B5D9-39AAA08A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43888-633C-43F5-ADC7-A5C8B5F37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6E70D-C44B-41E2-B327-A57839042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397EA-12C6-440D-AFBB-1A8EB907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43012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机械设计基础(第七版)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机械零件设计基础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机械传动设计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轴系零部件设计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连接与紧固设计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液压与气压传动设计基础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机械设计的定义与重要性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机械设计是机械工程的重要组成部分，涉及研究、构思、分析和优化机械系统的过程，旨在满足特定功能要求并适应各种工作条件。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实现产品功能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通过合理设计机械结构，确保产品能够实现预期功能，满足用户需求。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优化设计方案，提高产品的可靠性、耐用性和安全性。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通过合理选材、减少加工难度等方式降低生产成本，提高企业竞争力。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71" r="129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76" r="173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简单机械如杠杆、滑轮、轮轴等的应用。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古代机械设计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工业革命带来的蒸汽机、纺织机等复杂机械设计。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近代机械设计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noFill/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569" b="8569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现代机械设计：计算机辅助设计（CAD）、有限元分析（FEA）等先进技术的应用。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利用人工智能、机器学习等技术提高设计自动化程度。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25" r="208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注重环保、节能、可持续发展等方面的设计理念。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实现机械、电子、控制等多学科知识的融合与集成。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确保设计满足产品的功能要求，实现预期目标。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在满足功能和可靠性要求的前提下，尽量降低制造成本和使用费用。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注重产品外观造型和色彩搭配，提高产品审美价值。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保证产品在规定条件下和规定时间内完成规定功能的能力。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确保产品在使用过程中不会对人员和环境造成危害。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美观性原则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机械零件设计基础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包括齿轮、带轮、链轮等，用于传递动力和扭矩。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传动零件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包括轴承、轴、联轴器等，用于支撑和定位旋转部件。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轴系零件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包括螺栓、键、销等，用于连接和固定各个部件。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连接零件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包括密封垫、密封圈等，用于防止泄漏和保持压力。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密封零件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零件的类型与功能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确保零件在预定工作条件下能够正常、安全地运行，同时满足经济性、可靠性、环保性等要求。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包括理论设计、经验设计和试验设计等。理论设计基于力学、材料学等原理进行；经验设计借鉴类似产品或零件的成功经验；试验设计则通过实际测试来验证和优化设计。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设计准则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零件的设计准则与方法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27" b="112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根据零件的工作条件、性能要求和成本等因素，选择合适的材料，如钢、铸铁、铝合金等。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包括热处理、表面处理等工艺，以改善材料的力学性能、耐腐蚀性、耐磨性等，提高零件的使用寿命和可靠性。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零件的材料选择与处理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机械传动设计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利用摩擦力传递动力和运动，如带传动、摩擦轮传动等。具有结构简单、制造容易、运转平稳、过载打滑等特点。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摩擦传动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利用齿轮、链轮等啮合元件传递动力和运动，如齿轮传动、链传动等。具有传动比准确、结构紧凑、效率高、寿命长等特点。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啮合传动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传动类型与特点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https://d.book118.com/416143012134010042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2024-09-10T02:20:45.914</cp:lastPrinted>
  <dcterms:created xsi:type="dcterms:W3CDTF">2024-09-09T18:20:45Z</dcterms:created>
  <dcterms:modified xsi:type="dcterms:W3CDTF">2024-09-09T18:20:48Z</dcterms:modified>
</cp:coreProperties>
</file>