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55FAE-019A-40E5-86A0-D99670E5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50FB9-86A4-4893-A698-6FB59E5FE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61F07-84E7-41F3-BAA9-D8324B72C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9B5BF-2BE5-4582-A049-AEB97F15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314B9-8960-44BD-AAF6-FF780E312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C1650-8412-4558-B9BA-6DB0A1B84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023E08-1ECB-44A6-AF3D-A7472343D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95947-E2E8-4B93-9D1A-239A69263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CF3CC-C845-4DF4-9E1B-B6184AB2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423EE-3A7E-47C5-B1B5-4225D2FB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C2BC-6C7F-469D-BD3A-1CBC7437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4502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技能鉴定管理制度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技能鉴定管理制度的重要性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技能鉴定管理流程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技能鉴定管理制度的实施与监督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技能鉴定管理制度的优化建议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6" r="29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确保员工具备必要的技能和知识，提高工作效率和工作质量。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随着企业发展和技术更新，员工需要不断学习和提升技能，以适应市场需求和行业竞争。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17" r="19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技能鉴定管理制度是对员工技能进行评估、认定和管理的制度，旨在确认员工具备的技能水平，并为其提供必要的培训和发展机会。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技能鉴定包括对员工的专业知识、技能熟练度、工作态度等方面的评估，通过科学、公正的鉴定程序，为员工提供有针对性的培训和发展建议，帮助员工提升自身能力，实现个人和企业的共同发展。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技能鉴定管理制度的重要性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定期进行技能鉴定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通过定期对员工进行技能鉴定，可以及时了解员工的技能水平，发现员工的不足之处，并制定相应的培训计划，提高员工的技能水平。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鼓励员工自我提升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技能鉴定管理制度可以鼓励员工自我提升，通过自主学习和参加培训等方式提高自己的技能水平，增强自身的职业竞争力。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建立技能档案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通过建立员工的技能档案，可以记录员工的技能发展历程，为员工提供更好的职业发展机会。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提高员工技能水平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员工技能水平的提高可以有效地提高生产效率，降低生产成本，增加企业的经济效益。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增强企业创新能力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拥有高技能的员工是企业创新的重要源泉，技能鉴定管理制度可以帮助企业发掘和培养创新型人才。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通过技能鉴定，企业可以更好地了解员工的技能和特长，从而合理配置人力资源，发挥员工的最大潜力。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https://d.book118.com/416145020204010102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5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2024-09-27T17:57:18.631</cp:lastPrinted>
  <dcterms:created xsi:type="dcterms:W3CDTF">2024-09-27T09:57:18Z</dcterms:created>
  <dcterms:modified xsi:type="dcterms:W3CDTF">2024-09-27T09:57:20Z</dcterms:modified>
</cp:coreProperties>
</file>