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B55C5-4B80-45CD-A352-2912CE6E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3AA2C-E385-4713-B4F7-4D4428921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067EF-7693-4BD3-AF5E-19077D63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55A24-9E85-45A7-8D29-2B3DA3E4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57BDC-AA6D-4938-A271-0FDEEADE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61488-84E0-4CA1-8E90-D6A9DB0C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9EDCF-AE0E-4B84-B4E5-B7A86714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7120C-33CE-4FD3-B0CD-81FE719D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F3F65-ABD4-46AC-8EA6-21213AEA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3E33F-B053-4C3B-9CFF-497104D1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1997D-CAA7-411C-8C33-DA7A6F697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4511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肝病用药护理课件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肝病用药护理案例分析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肝病用药护理常见问题与解答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急性肝炎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647" b="46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002" r="210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由病毒感染引起的肝脏炎症，病程通常持续数月。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由长期慢性损伤导致的肝脏炎症，病程较长，可能发展为肝硬化或肝癌。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肝脏组织结构改变，质地变硬，功能受损。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肝脏的恶性肿瘤。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" r="32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71" r="168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由于肝功能受损，能量代谢受影响，导致疲劳。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由于肝功能受损，胆红素代谢障碍，出现黄疸。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由于肝功能受损，消化酶分泌减少，导致食欲不振。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肝脏炎症或肿瘤压迫周围组织，导致肝区疼痛。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肝区疼痛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如乙型肝炎、丙型肝炎等病毒感染是肝病的主要原因之一。预防病毒感染主要通过接种疫苗和注意个人卫生。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长期或大量使用肝毒性药物可能导致药物性肝炎。预防药物性肝炎需要合理用药，避免滥用药物。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药物损伤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长期大量饮酒可能导致酒精性肝炎。预防酒精性肝炎需要戒酒或控制饮酒量。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酒精损伤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如饮食不健康、缺乏运动等不良生活习惯可能导致脂肪肝等肝病。预防不良生活习惯需要保持健康的生活方式。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肝病成因与预防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肝病药物治疗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24" r="98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根据肝病的类型和病情，选择合适的药物进行治疗，避免盲目用药。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在必要时，可采用多种药物联合治疗，以提高疗效，减少副作用。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根据病情的变化和治疗效果，定期调整药物剂量或更换药物。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肝病的治疗需要长期坚持，不可随意停药或更改治疗方案。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用于治疗病毒性肝炎，如乙肝和丙肝。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抗炎保肝药物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抗纤维化药物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利胆药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用于缓解肝脏炎症，保护肝功能。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用于抑制肝纤维化的进展，预防肝硬化。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用于促进胆汁分泌，缓解黄疸等症状。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常用肝病药物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患者应严格遵守医生的用药建议，不可自行更改剂量或停药。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治疗过程中，患者应留意身体反应，如出现不适症状应及时就医。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在治疗期间，患者应定期进行肝功能检查，以便及时了解病情变化和治疗效果。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肝病患者免疫力较低，应注意预防感染，保持良好的卫生习惯。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肝病护理要点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保持充足的睡眠，避免熬夜，有助于肝脏的修复和排毒。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703" r="207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适当的运动可以促进新陈代谢，加速毒素排出，减轻肝脏负担。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避免长时间高强度的工作和活动，以免加重肝脏负担。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https://d.book118.com/416145113135010034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2024-09-03T21:58:55.126</cp:lastPrinted>
  <dcterms:created xsi:type="dcterms:W3CDTF">2024-09-03T13:58:55Z</dcterms:created>
  <dcterms:modified xsi:type="dcterms:W3CDTF">2024-09-03T13:58:57Z</dcterms:modified>
</cp:coreProperties>
</file>