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DAD09C4-A0AB-4AF0-BCA8-4823176D04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9841F1-DEF7-42DE-902D-9A0F8278CE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F8CFF51-44B9-417D-9C7F-03A6D71AC8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78FD825-0C3A-4E2D-BFF8-FED5DD49EA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A19CEB3-418D-4B4E-B914-9EBC9A0AE5C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297244F-6368-4356-8900-58506ACF37D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FE92E11-BEF0-4562-A2AC-D96EBC3A969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359CCF-4F45-431B-A093-1933BD69F6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22DBB9-5DBA-4E05-BCFB-C0752B5126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1EC686-EFF4-4EBC-87A0-16F6FB9D31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EBC7C0-8FAF-492E-A492-03820A65D1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6150010203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全瘫痪患者的护理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全瘫痪患者的常见问题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主题介绍</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护理全瘫痪患者需要综合考虑生理、心理和社会方面的需求，涉及医学、护理学、康复学等多个学科领域。</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全瘫痪患者是指由于神经系统损伤或疾病导致身体全部或部分肌肉无法自主运动的病人。</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通过有效的护理，全瘫痪患者能够减轻痛苦，预防并发症，提高生活质量。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提高生活质量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促进康复</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0167" r="101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减轻家庭负担</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专业的护理能够促进全瘫痪患者的康复进程，帮助他们恢复一定的自主活动能力。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良好的护理能够降低家庭成员的照顾负担，让家庭成员有更多的时间和精力去处理其他事务。</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全瘫痪患者的常见问题</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全瘫痪患者常常面临身体功能的丧失，容易产生焦虑和抑郁情绪，需要关注患者的心理状态，及时进行心理疏导。</a:t>
            </a:r>
          </a:p>
        </p:txBody>
      </p:sp>
      <p:pic>
        <p:nvPicPr>
          <p:cNvPr id="6" name="Picture 6"/>
          <p:cNvPicPr>
            <a:picLocks noChangeAspect="1"/>
          </p:cNvPicPr>
          <p:nvPr/>
        </p:nvPicPr>
        <p:blipFill>
          <a:blip r:embed="rId2"/>
          <a:srcRect l="17017" r="1701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焦虑和抑郁</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全瘫痪患者可能因为无法进行正常的社交活动而感到孤独，需要家人和社会给予更多的关心和支持。</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孤独感</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75" r="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由于身体功能的丧失，全瘫痪患者可能会产生自卑感，需要鼓励他们积极面对生活，树立自信心。</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自卑感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心理问题</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6705" b="1670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0532" b="1053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生理问题</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褥疮</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由于长期卧床，全瘫痪患者容易产生褥疮，需要定期翻身、清洁皮肤，保持床铺干燥、清洁。</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肌肉萎缩</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由于长期无法活动，全瘫痪患者的肌肉容易萎缩，需要进行适当的被动运动和按摩，以保持肌肉功能。</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泌尿系统问题</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全瘫痪患者容易发生泌尿系统感染、结石等问题，需要定期检查、更换尿管等护理措施。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4670" r="2467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24" r="3252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90" r="3259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全瘫痪患者无法进行日常生活自理，需要家人或护理人员的照顾，这会对他们的生活造成很大的不便。</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无法自理</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由于身体功能的丧失，全瘫痪患者可能无法进行正常的社交活动，导致社交障碍，需要提供相应的社交支持。</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社交障碍</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生活质量下降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护理方案</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https://d.book118.com/416150010203010101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2024-09-26T07:41:15.296</cp:lastPrinted>
  <dcterms:created xsi:type="dcterms:W3CDTF">2024-09-25T23:41:15Z</dcterms:created>
  <dcterms:modified xsi:type="dcterms:W3CDTF">2024-09-25T23:41:17Z</dcterms:modified>
</cp:coreProperties>
</file>