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4AF95-9987-4DDE-A504-68C1A70F1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93B43-003A-4F00-BCB0-65226DC6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5CCF4-240B-4D56-807B-945EE866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4660D-8CDC-4709-A906-9FF5200C4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31539-301D-435D-A566-1518A3D58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32C90-A779-4DF2-8E98-C5119830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AC896E-7ADE-411F-898D-A27D1FC7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E8307-00E5-4DF5-B7D2-4BABB3B6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67205-4031-4F6A-A6C1-2FD1AC0E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40FEE-6518-4A1C-A291-27D1D39A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F9F48-8955-48BC-94F5-8D6D5641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5112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广场舞电动设备工程施工的安装与调试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广场舞电动设备的安装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广场舞电动设备的调试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广场舞电动设备的维护与保养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广场舞电动设备是指用于广场舞活动的电动设备，包括音响、灯光、投影等设备。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广场舞电动设备具有便携、易操作、多功能等特点，能够满足广场舞活动的需求，提高广场舞的表演效果和参与体验。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广场舞电动设备的定义与特点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提升参与体验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广场舞电动设备的使用能够提升参与者体验，提供更好的视听享受，增加参与者对广场舞的热爱和参与度。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促进文化交流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广场舞电动设备作为文化活动的重要组成部分，能够促进不同地区、不同民族之间的文化交流，增进相互了解和友谊。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提高表演效果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广场舞电动设备能够提供音响、灯光等效果，增强广场舞的表演效果，使表演更具吸引力和感染力。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500" r="27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广场舞电动设备的重要性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广场舞电动设备的历史可以追溯到上世纪末期，当时音响和灯光设备开始逐渐进入广场舞活动领域。随着科技的不断发展，广场舞电动设备的功能和性能也不断提升。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广场舞电动设备将朝着更加智能化、多功能化、环保化等方向发展，为广场舞活动提供更加便捷、高效、舒适的服务。同时，随着科技的进步和应用，广场舞电动设备的成本和价格也将逐渐降低，使得更多的广场舞爱好者能够享受到先进设备带来的便利和乐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广场舞电动设备的历史与发展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广场舞电动设备的安装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安装前的准备工作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462" r="154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对安装地点进行实地考察，了解现场环境，确定设备安装位置。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核对设备数量、规格和型号，确保符合设计要求。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准备安装过程中所需的工具和材料，如螺丝刀、电钻、电缆等。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设置安全警示标志，确保施工现场安全。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基础制作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将设备搬运至安装位置，并确保设备稳固放置。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设备搬运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电缆连接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调试运行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完成安装后，对设备进行调试，确保正常运行。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根据设备尺寸和重量，制作相应的混凝土基础。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按照设计图纸，连接电缆，确保线路正确、牢固。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设备的安装流程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遵循安全操作规程，确保施工人员的安全。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对安装过程进行质量监控，确保设备安装质量。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遵守环保规定，控制施工噪音、粉尘等对环境的影响。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制定应急预案，应对可能出现的意外情况。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广场舞电动设备的调试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https://d.book118.com/416151122015010100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2024-09-23T22:59:56.287</cp:lastPrinted>
  <dcterms:created xsi:type="dcterms:W3CDTF">2024-09-23T14:59:56Z</dcterms:created>
  <dcterms:modified xsi:type="dcterms:W3CDTF">2024-09-23T14:59:58Z</dcterms:modified>
</cp:coreProperties>
</file>