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7CBE2-A480-4E0F-A251-91AA91A48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2CD67-F73A-468E-B2F6-34A68D048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20BD4-0A9B-4DEC-B568-43BD1F3AF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DD83A-7881-4379-B6FB-347F9944C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92F4C8-283A-4BBA-8BC6-0F29F3049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0E2153-8897-43C9-8728-6EDABD70B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053EB5-2758-48DD-B565-012A40087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7766A5-91E3-4E25-8017-BF4C7C273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63B033-0882-4CD3-BD3B-FA25A57A4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C9287-4852-4A04-8E5D-96F93985C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23140-1D91-4382-BACE-234C2EF3A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5202510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脑出血并发肺感染护理查房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脑出血并发肺感染概述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脑出血并发肺感染护理常规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脑出血并发肺感染药物治疗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脑出血并发肺感染康复护理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脑出血并发肺感染护理案例分享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脑出血并发肺感染概述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85" r="13285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157" r="13157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5275" r="5275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863" r="12863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脑出血并发肺感染是指在脑出血的同时，肺部受到感染，引发一系列症状。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发热、咳嗽、咳痰、呼吸困难、胸痛等，严重时可能出现呼吸衰竭、休克等。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病理机制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主要与脑出血后免疫功能低下、长期卧床、意识障碍、呕吐物误吸等因素有关。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脑出血后颅内压升高，影响呼吸中枢，导致咳嗽无力，痰液淤积；同时，肺部血液供应减少，肺组织缺氧，易受细菌感染。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根据脑出血病史、临床表现及胸部X线或CT检查可确诊。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应与肺炎、慢性阻塞性肺疾病等肺部疾病相鉴别，根据病史、临床表现及辅助检查结果综合判断。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脑出血并发肺感染护理常规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保持病室空气清新，定期通风换气，温度、湿度适宜。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保持口腔清洁，每日进行口腔护理，防止口腔感染。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协助患者定时翻身、拍背，保持皮肤清洁干燥，预防褥疮发生。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保证患者充足的休息和睡眠时间，减少探视和人员流动。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密切监测患者的生命体征，特别是体温、呼吸、心率和血压的变化。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注意观察患者意识状态和瞳孔变化，及时发现颅内压增高和脑疝的迹象。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观察患者咳嗽、咳痰情况，记录痰液的颜色、量和性质，评估肺部感染情况。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定期进行血气分析和胸部X线检查，了解肺部病变情况。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9635014" y="1550861"/>
            <a:ext cx="1434751" cy="1532668"/>
            <a:chOff x="9635014" y="1550861"/>
            <a:chExt cx="1434751" cy="1532668"/>
          </a:xfrm>
        </p:grpSpPr>
        <p:sp>
          <p:nvSpPr>
            <p:cNvPr id="12" name="Freeform 12"/>
            <p:cNvSpPr/>
            <p:nvPr/>
          </p:nvSpPr>
          <p:spPr>
            <a:xfrm>
              <a:off x="9635014" y="1550861"/>
              <a:ext cx="1434751" cy="1532668"/>
            </a:xfrm>
            <a:custGeom>
              <a:rect l="l" t="t" r="r" b="b"/>
              <a:pathLst>
                <a:path w="1537251" h="1642176">
                  <a:moveTo>
                    <a:pt x="0" y="0"/>
                  </a:moveTo>
                  <a:lnTo>
                    <a:pt x="1537251" y="0"/>
                  </a:lnTo>
                  <a:lnTo>
                    <a:pt x="1537251" y="1537251"/>
                  </a:lnTo>
                  <a:lnTo>
                    <a:pt x="829482" y="1537251"/>
                  </a:lnTo>
                  <a:lnTo>
                    <a:pt x="768625" y="1642176"/>
                  </a:lnTo>
                  <a:lnTo>
                    <a:pt x="707769" y="1537251"/>
                  </a:lnTo>
                  <a:lnTo>
                    <a:pt x="0" y="153725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8" name="Freeform 18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32650"/>
            <a:ext cx="2532763" cy="148026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保持呼吸道通畅，及时清理呼吸道分泌物，防止窒息和吸入性肺炎。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067480" y="3723125"/>
            <a:ext cx="2532763" cy="155403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预防应激性溃疡的发生，给予保护胃粘膜、制酸药物及心理支持。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402519" y="2032650"/>
            <a:ext cx="2532763" cy="149610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注意观察下肢皮肤颜色、温度及肿胀情况，预防下肢深静脉血栓形成。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901767" y="3723125"/>
            <a:ext cx="2532763" cy="155403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根据病情需要，合理使用抗生素和脱水剂等药物，避免药物不良反应的发生。</a:t>
            </a:r>
            <a:endParaRPr lang="en-US" sz="1100"/>
          </a:p>
        </p:txBody>
      </p:sp>
      <p:sp>
        <p:nvSpPr>
          <p:cNvPr id="8" name="Freeform 8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脑出血并发肺感染药物治疗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https://d.book118.com/416152025104010033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2024-09-01T23:29:18.706</cp:lastPrinted>
  <dcterms:created xsi:type="dcterms:W3CDTF">2024-09-01T15:29:18Z</dcterms:created>
  <dcterms:modified xsi:type="dcterms:W3CDTF">2024-09-01T15:29:20Z</dcterms:modified>
</cp:coreProperties>
</file>