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5DA6F-B573-4EEF-93B7-983250F36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B0EB1-218A-42D0-8463-870508CC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6F6CC-C539-4C88-9A72-F1E11F74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5148E-5018-42EC-8EBC-CFF3C7E6D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88C9B-A174-4D90-9278-6BA6800A1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B9C1B-A5E2-436D-A18F-48E0A62BC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EAF8D-0202-4EC3-B249-2A9D7EDD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508D2-B038-41DC-A86E-7B77994C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502DA-7057-41E7-91A3-C1846693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87D17-B02C-4D9A-8FC1-F2034DFB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30073-45C0-472E-B52F-AFB15339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52203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审计局工作总结和下步打算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审计局工作成果展示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下步工作计划与目标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提升审计能力与水平举措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未来发展趋势预测与应对策略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按照审计局年度工作计划，完成了各项审计任务。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完成年度审计计划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审计项目覆盖面广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审计方法不断创新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7833" r="1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涵盖了财政、财务收支、经济责任、专项资金等多个领域的审计项目。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运用大数据分析、信息系统审计等现代技术手段，提高了审计效率和准确性。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767" b="11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发现问题并整改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通过审计发现了一些单位在财务管理、会计核算等方面存在的问题，并提出了整改意见，得到了被审计单位的积极响应和整改。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促进制度建设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针对审计中发现的问题，提出了加强制度建设的建议，为被审计单位完善内部管理提供了帮助。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强化了审计监督作用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通过审计工作，强化了对财政资金使用、公共资源管理等方面的监督，维护了财经秩序和公共利益。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47" r="1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在审计工作中，我们深刻认识到加强学习、提高业务水平的重要性，只有不断学习和掌握新知识、新技能，才能更好地适应审计工作的需要。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在审计工作中，我们也存在一些不足之处，如对某些领域的审计经验不足、对某些问题的认识不够深入等，需要进一步加强学习和实践。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经验教训与不足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审计局工作成果展示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按照年度审计计划，完成了各项审计项目，包括财政审计、行政事业审计、企业审计等。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完成年度审计计划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通过加强与被审计单位的沟通协调，扩大了审计覆盖面，提高了审计效率。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审计覆盖面扩大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通过加强审计报告的编制和审核，提高了审计报告的质量和水平。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审计报告质量提高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审计项目完成情况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推进审计信息化建设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积极推进审计信息化建设，提高了审计效率和准确性。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加强审计人员培训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通过定期组织培训和学习，提高了审计人员的专业素养和综合能力。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强化审计质量控制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建立了完善的审计质量控制体系，加强了对审计项目的过程管理和监督。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审计质量提升举措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通过审计发现的问题和提出的建议，积极督促被审计单位进行整改落实，提高了被审计单位的财务管理水平。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542" b="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促进整改落实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通过对审计发现的问题进行深入分析，提出了完善相关制度的建议，为政府决策提供了参考。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推动制度完善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5458" r="15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通过公开审计结果和整改情况，加强了社会对政府工作的监督，提高了政府工作的透明度和公信力。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强化社会监督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审计成果运用情况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下步工作计划与目标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https://d.book118.com/416152203013010103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2024-09-28T05:35:11.572</cp:lastPrinted>
  <dcterms:created xsi:type="dcterms:W3CDTF">2024-09-27T21:35:11Z</dcterms:created>
  <dcterms:modified xsi:type="dcterms:W3CDTF">2024-09-27T21:35:13Z</dcterms:modified>
</cp:coreProperties>
</file>