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5A977-C93F-4DE8-96B4-24578DE4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006FD-E8DD-4E94-9E27-DD800E43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8A835-83BE-40B8-8AD3-2E926F97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A9F2E-97FB-4FEE-85BF-D2D2B9085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F9B50-44E8-48F9-BAD6-E503997AD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ABAE7-9850-40BF-AD70-5FE6246C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AF1F9-FFB7-4E08-9A87-7FAA4375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A17D5-2B93-494C-8E55-CB0239F5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73C3C-72C0-4925-8761-B34BE3C9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3BE5-1CD2-4693-AAD1-A5A79E90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04578-C95E-4018-8C10-6E60F156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540241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人体器官移植的伦理原则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器官来源与获取的伦理问题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器官分配与使用的伦理原则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受者与供者权益保护的伦理原则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医学技术进步与伦理挑战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跨文化视角下的器官移植伦理问题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器官移植是指通过手术等方法，将一个个体（供体）的健康器官或组织移植到另一个个体（受体）的体内，以替代或辅助受体损伤或功能衰竭的器官或组织，从而挽救生命或提高生活质量。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器官移植是现代医学的重要成就之一，它使得许多因器官功能衰竭而面临死亡的患者得以重获新生。同时，器官移植也是医学科学研究的重要领域，推动着医学技术的不断发展和进步。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80" r="209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器官移植涉及到人的生命和健康，必须尊重人的尊严和权利，确保移植过程符合伦理道德要求。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尊重生命和人权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器官移植手术具有高风险性，必须确保供体和受体的安全，防止手术过程中的意外和并发症。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保障供体和受体安全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器官资源有限，必须建立公正、透明的分配机制，确保每个需要器官移植的患者都能得到平等的机会。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公正分配器官资源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器官移植作为医学科学研究的重要领域，必须符合科学研究的伦理规范，推动医学科学的健康、有序发展。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推动医学科学进步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伦理原则在器官移植中的重要性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器官来源与获取的伦理问题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自愿捐献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器官捐献必须建立在捐献者充分了解并自愿的基础上，不受任何外部压力或诱导。捐献者有权随时撤回捐献意愿，且不应因此受到任何歧视或不利影响。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无偿捐献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器官捐献应是无偿的，禁止任何形式的买卖或变相买卖行为。医疗机构和医务人员不得接受任何形式的回扣或变相回扣，确保器官移植的公正性和透明度。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44" r="19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自愿捐献与无偿捐献原则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脑死亡标准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脑死亡是指全脑功能不可逆的丧失，包括脑干功能。在脑死亡标准下，器官可以在心跳停止前进行摘取，这有助于器官的保存和移植效果。然而，关于脑死亡的判定标准和程序仍存在争议。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心脏死亡标准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心脏死亡是指心脏停止跳动且无法恢复。在心脏死亡标准下，器官捐献通常在心跳停止后进行。这一标准在一些国家和地区得到广泛应用，但也面临着如何确保心跳停止后器官质量的挑战。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脑死亡与心脏死亡标准的争议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器官获取必须遵守国家法律法规和相关规定，通过合法途径进行。包括从自愿捐献者获取、通过国家器官分配系统分配等。非法买卖或盗取器官是严重违法行为，将受到法律制裁。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合法性外，器官获取还需要考虑道德因素。医疗机构和医务人员应尊重捐献者的意愿和尊严，确保器官获取过程符合伦理原则。同时，应关注器官移植对受者和社会的整体利益，确保资源的公平分配和合理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道德考量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器官获取途径的合法性与道德性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器官分配与使用的伦理原则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60" b="7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9" b="5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32" b="73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公正、公平与公开原则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器官分配应该遵循公正原则，确保每个需要器官移植的患者都有平等的机会获得器官，不受社会地位、财富、种族、性别等因素的影响。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在器官分配过程中，应考虑到患者的医疗紧急程度、等待时间、配型匹配程度等因素，以确保分配结果的公平性。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公开性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器官分配的过程和结果应该公开透明，接受社会监督，避免出现不公正的分配现象。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在某些特殊情况下，一些患者可能需要优先获得器官移植的机会，例如病情严重、等待时间过长、年龄因素等。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对于某些特殊类型的器官移植，如儿童、孕妇等特殊人群的需求，应给予特别关注和考虑。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优先权与特殊需求考虑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避免浪费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在器官分配和使用过程中，应尽可能减少浪费现象，确保每一个可用的器官都能得到合理的利用。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在器官移植领域，资源有限，因此需要合理利用资源，将有限的器官用于最需要的患者身上，以最大化治疗效果和生存率。同时，也需要通过科研和技术进步来提高器官的利用率和移植成功率。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避免浪费与合理利用资源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https://d.book118.com/416154024142010043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2024-09-11T14:49:31.348</cp:lastPrinted>
  <dcterms:created xsi:type="dcterms:W3CDTF">2024-09-11T06:49:31Z</dcterms:created>
  <dcterms:modified xsi:type="dcterms:W3CDTF">2024-09-11T06:49:33Z</dcterms:modified>
</cp:coreProperties>
</file>