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045BE-1602-4A06-B303-06F042BAC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16F3B-5A69-4B44-9965-FC17E8222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DACFD-EB1C-49FB-A092-66DD2FF7A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D1EB7-4372-46FC-8A50-E2EB55CAE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69749-91CA-4E09-AB88-EE7474576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92719C-E809-4E45-9878-44B54EADD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E66014-184E-4597-BCB3-FD3DEE0D9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1BCDB-1C51-4F26-9A76-A9A6B45D4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0025B-2517-4E02-82A5-873FF608A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4C659-A492-4081-A7DB-91CA39448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1C1F4-8283-4BAC-BE65-8FDA2ACC2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5413012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新型药物在牙周膜病变治疗中的应用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牙周膜病变概述
 新型药物介绍
 药物作用机制
 临床试验结果
 药物安全性评估
 用药建议与注意事项
 未来研究方向
 结论与总结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牙周膜病变概述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新型药物在牙周膜病变治疗中的应用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牙周膜病变概述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牙周膜病变的定义和分类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1.牙周膜病变是指发生在牙周膜组织的疾病，包括炎症、退化、增生等病变。</a:t>
            </a:r>
          </a:p>
          <a:p>
            <a:r>
              <a:t>2.根据病因不同，牙周膜病变可分为牙周炎、牙周创伤、牙周发育不良等多种类型。</a:t>
            </a:r>
          </a:p>
          <a:p>
            <a:r>
              <a:t>3.不同类型的牙周膜病变治疗方法不同，需要根据具体病情进行针对性治疗。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牙周膜病变的危害和流行病学特点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1.牙周膜病变如不及时治疗，会导致牙齿松动、脱落，影响咀嚼和口腔健康。</a:t>
            </a:r>
          </a:p>
          <a:p>
            <a:r>
              <a:t>2.流行病学调查显示，牙周膜病变在人群中发病率较高，与年龄、口腔卫生习惯、全身健康状况等多种因素有关。</a:t>
            </a:r>
          </a:p>
          <a:p>
            <a:r>
              <a:t>3.加强口腔卫生宣传和教育，提高公众对牙周膜病变的认识和重视程度，有助于预防和减少牙周膜病变的发生。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牙周膜病变概述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1.牙周膜病变的病理生理机制包括炎症反应、组织破坏、骨吸收等多个环节。</a:t>
            </a:r>
          </a:p>
          <a:p>
            <a:r>
              <a:t>2.诊断牙周膜病变的方法包括临床检查、影像学检查、实验室检查等多种手段，需要根据具体病情选择合适的诊断方法。</a:t>
            </a:r>
          </a:p>
          <a:p>
            <a:r>
              <a:t>3.正确的诊断是有效治疗牙周膜病变的前提，需要重视并加强诊断的准确性和及时性。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新型药物在牙周膜病变治疗中的应用现状和前景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1.随着生物医药技术的不断发展，新型药物在牙周膜病变治疗中的应用越来越广泛，取得了一定的疗效。</a:t>
            </a:r>
          </a:p>
          <a:p>
            <a:r>
              <a:t>2.目前常用的新型药物包括生物制剂、抗菌药物、抗炎药物等，不同类型的药物作用机制不同，需要根据具体病情选择合适的药物。</a:t>
            </a:r>
          </a:p>
          <a:p>
            <a:r>
              <a:t>3.新型药物的应用前景广阔，但需要进一步加强研究和探索，提高药物的疗效和安全性，为牙周膜病变患者提供更好的治疗方案。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牙周膜病变的病理生理机制和诊断方法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新型药物介绍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新型药物在牙周膜病变治疗中的应用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新型药物介绍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新型药物的作用机制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1.新型药物通过抑制牙周膜病变中的关键酶，阻断炎症反应的进展。</a:t>
            </a:r>
          </a:p>
          <a:p>
            <a:r>
              <a:t>2.药物的作用靶点明确，具有较高的特异性，减少副作用。</a:t>
            </a:r>
          </a:p>
          <a:p>
            <a:r>
              <a:t>3.通过动物实验验证，新型药物在牙周膜病变的治疗中展示出显著的效果。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新型药物的制剂与给药方式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1.新型药物采用口服制剂，方便患者使用，提高依从性。</a:t>
            </a:r>
          </a:p>
          <a:p>
            <a:r>
              <a:t>2.药物的药代动力学性质优良，能够在病变部位达到有效浓度。</a:t>
            </a:r>
          </a:p>
          <a:p>
            <a:r>
              <a:t>3.给药方式安全、有效，经过临床试验验证，具有较高的治疗价值。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新型药物介绍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1.经过严格的毒性试验，新型药物在推荐剂量下使用安全可靠。</a:t>
            </a:r>
          </a:p>
          <a:p>
            <a:r>
              <a:t>2.临床试验中，新型药物未出现严重不良反应，患者耐受性良好。</a:t>
            </a:r>
          </a:p>
          <a:p>
            <a:r>
              <a:t>3.长期使用新型药物对机体的主要脏器无明显毒性作用。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新型药物的治疗效果评估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1.在临床试验中，新型药物治疗牙周膜病变的总有效率达到80%以上。</a:t>
            </a:r>
          </a:p>
          <a:p>
            <a:r>
              <a:t>2.与传统治疗方法相比，新型药物能更显著地改善患者的症状和体征。</a:t>
            </a:r>
          </a:p>
          <a:p>
            <a:r>
              <a:t>3.治疗后，患者的牙周膜厚度、探诊深度等关键指标得到明显改善。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新型药物的安全性评估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新型药物介绍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新型药物的适应症与禁忌症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1.新型药物适用于轻度和中度牙周膜病变的患者。</a:t>
            </a:r>
          </a:p>
          <a:p>
            <a:r>
              <a:t>2.对药物过敏、孕妇及哺乳期妇女等人群应禁用或慎用。</a:t>
            </a:r>
          </a:p>
          <a:p>
            <a:r>
              <a:t>3.在使用药物前，应详细询问患者的过敏史和用药史，确保用药安全。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新型药物的市场前景与推广应用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1.随着牙周膜病变患者的增多，新型药物具有广阔的市场前景。</a:t>
            </a:r>
          </a:p>
          <a:p>
            <a:r>
              <a:t>2.针对不同患者群体，可以制定不同的市场推广策略，提高药物的知名度。</a:t>
            </a:r>
          </a:p>
          <a:p>
            <a:r>
              <a:t>3.通过开展专业培训和学术交流，提高临床医生对新型药物的认识和使用水平，有助于药物的推广应用。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药物作用机制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新型药物在牙周膜病变治疗中的应用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药物作用机制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药物作用机制概述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1.药物作用机制是指药物在人体内发挥治疗作用的原理和过程。</a:t>
            </a:r>
          </a:p>
          <a:p>
            <a:r>
              <a:t>2.新型药物在牙周膜病变治疗中的作用机制主要包括抗炎、抗菌、促进组织修复等多个方面。</a:t>
            </a:r>
          </a:p>
          <a:p>
            <a:r>
              <a:t>3.了解药物作用机制有助于优化药物治疗方案，提高治疗效果。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抗炎作用机制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1.牙周膜病变常伴随着炎症反应，新型药物的抗炎作用机制可有效减轻炎症反应。</a:t>
            </a:r>
          </a:p>
          <a:p>
            <a:r>
              <a:t>2.药物通过抑制前列腺素等炎症因子的合成和释放，降低炎症反应的程度。</a:t>
            </a:r>
          </a:p>
          <a:p>
            <a:r>
              <a:t>3.抗炎作用有助于缓解牙周膜病变引起的疼痛和肿胀等症状。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药物作用机制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抗菌作用机制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1.牙周膜病变常与细菌感染有关，新型药物的抗菌作用机制可有效杀灭病原体。</a:t>
            </a:r>
          </a:p>
          <a:p>
            <a:r>
              <a:t>2.药物通过破坏细菌细胞壁或干扰细菌代谢过程，实现对病原体的杀灭作用。</a:t>
            </a:r>
          </a:p>
          <a:p>
            <a:r>
              <a:t>3.抗菌作用有助于消除感染源，防止病情进一步恶化。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促进组织修复作用机制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1.牙周膜病变可导致牙周组织受损，新型药物的促进组织修复作用机制可加速组织再生。</a:t>
            </a:r>
          </a:p>
          <a:p>
            <a:r>
              <a:t>2.药物通过调节细胞生长因子等生物活性物质的分泌，促进牙周组织的修复和再生。</a:t>
            </a:r>
          </a:p>
          <a:p>
            <a:r>
              <a:t>3.促进组织修复作用有助于提高牙周组织的抵抗力和恢复能力。</a:t>
            </a:r>
          </a:p>
          <a:p>
            <a:r>
              <a:t>以上内容仅供参考，如果需要更多信息，建议阅读生物医学领域的相关文献或咨询专业人士。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临床试验结果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新型药物在牙周膜病变治疗中的应用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临床试验结果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临床试验设计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1.采用双盲、随机、安慰剂对照的设计，确保试验的公正性和科学性。</a:t>
            </a:r>
          </a:p>
          <a:p>
            <a:r>
              <a:t>2.根据疾病的严重程度和病程，将患者分为不同组别，以便更精确地评估药物效果。</a:t>
            </a:r>
          </a:p>
          <a:p>
            <a:r>
              <a:t>3.设定明确的治疗周期和随访时间，以便观察长期疗效和安全性。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患者招募和标准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1.制定严格的入组标准，确保参与试验的患者具有代表性，且符合研究目标。</a:t>
            </a:r>
          </a:p>
          <a:p>
            <a:r>
              <a:t>2.通过多渠道招募患者，提高试验的可行性和样本的多样性。</a:t>
            </a:r>
          </a:p>
          <a:p>
            <a:r>
              <a:t>3.对患者进行全面评估，收集基线数据，以便与治疗后数据进行对比。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临床试验结果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疗效评估指标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1.选择牙周膜病变的关键指标如牙周袋深度、附着丧失等作为主要疗效评估指标。</a:t>
            </a:r>
          </a:p>
          <a:p>
            <a:r>
              <a:t>2.采用数字化设备和技术，提高数据测量的准确性和客观性。</a:t>
            </a:r>
          </a:p>
          <a:p>
            <a:r>
              <a:t>3.对疗效评估指标进行定期随访和记录，以便分析药物的治疗效果。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1.密切观察患者不良反应，及时采取措施处理，确保患者安全。</a:t>
            </a:r>
          </a:p>
          <a:p>
            <a:r>
              <a:t>2.对可能出现的不良反应进行预先设定和分类，便于数据分析和解释。</a:t>
            </a:r>
          </a:p>
          <a:p>
            <a:r>
              <a:t>3.通过实验室检查和临床检查，对患者的全身情况进行监测，确保药物的安全性。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https://d.book118.com/416154130125010052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牙周膜病变概述</vt:lpstr>
      <vt:lpstr> 牙周膜病变概述</vt:lpstr>
      <vt:lpstr> 牙周膜病变概述</vt:lpstr>
      <vt:lpstr> 新型药物介绍</vt:lpstr>
      <vt:lpstr> 新型药物介绍</vt:lpstr>
      <vt:lpstr> 新型药物介绍</vt:lpstr>
      <vt:lpstr> 新型药物介绍</vt:lpstr>
      <vt:lpstr> 药物作用机制</vt:lpstr>
      <vt:lpstr> 药物作用机制</vt:lpstr>
      <vt:lpstr> 药物作用机制</vt:lpstr>
      <vt:lpstr> 临床试验结果</vt:lpstr>
      <vt:lpstr> 临床试验结果</vt:lpstr>
      <vt:lpstr> 临床试验结果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2024-09-18T23:27:48.350</cp:lastPrinted>
  <dcterms:created xsi:type="dcterms:W3CDTF">2024-09-18T15:27:48Z</dcterms:created>
  <dcterms:modified xsi:type="dcterms:W3CDTF">2024-09-18T15:27:50Z</dcterms:modified>
</cp:coreProperties>
</file>