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C3FED-70CA-406E-86D7-7778D95B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B2E02-DB4C-4652-9A9D-C107C9DDB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EA746-90C2-4D85-AD51-E2D4EAD02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49E5F-2CD2-48DA-B9AA-91814247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83DD9-1E61-4241-A191-50E99FCBC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D1BB7-0977-4D6F-ADF6-001D8336F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F7854-E6B1-4E66-BDF0-F46C62CAE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A7ACC-1150-4325-A214-E2121B43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2270E-4F0A-4715-AD01-A0271742F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92F4F-09C2-426C-BD5B-8510CE89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F302A-AE0F-46C0-AB0A-8F96A834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001120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护理风险的评估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护理风险评估是指对护理过程中可能出现的不安全因素进行识别、评估和预防的过程。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通过对护理风险的评估，及时发现潜在的安全隐患，采取相应的措施，减少护理不良事件的发生，提高护理质量。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通过及时发现和预防潜在的护理风险，可以降低患者遭受意外伤害的风险，提高患者的安全保障。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有效的风险评估能够不断完善护理流程，提高护理人员的风险意识和应对能力，从而提升整体护理质量。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准确的风险评估有助于及时发现和处理潜在的护理问题，避免纠纷和诉讼的发生，维护医院和医护人员的合法权益。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减少纠纷和诉讼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基于风险评估的结果，医院可以更加合理地配置人力、物力和财力资源，提高资源利用效率。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患者自身因素风险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患者的年龄、健康状况、心理状态、行为习惯等自身因素可能增加护理风险。例如，老年患者可能存在行动不便、记忆力减退等问题，儿童患者可能存在无法准确表达自身需求的问题。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患者配合度风险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患者的配合程度对护理效果有直接影响，不配合或抵触治疗可能导致护理工作无法正常进行。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护士的技术水平直接影响护理效果，技术不熟练可能导致操作失误或延误治疗。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护士的工作态度不端正，如缺乏责任心、沟通不畅等，可能引发患者不满和投诉。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医疗设备在运行过程中可能出现故障，如机械故障、电气故障等，导致治疗中断或影响治疗效果。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护士对医疗设备操作不熟练或误操作可能导致设备损坏或患者损伤。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医院环境中的病原体可能引发患者感染，如病房空气质量差、医疗器械消毒不彻底等。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医疗废物处理不当可能引发环境污染和医护人员健康问题。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通过了解患者的病史、病情、年龄、认知能力等情况，以及评估护理环境、设备、药物等因素，识别出可能存在的风险。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将识别出的风险进行分类，如技术风险、沟通风险、管理风险等，以便有针对性地进行评估。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https://d.book118.com/416200112023010055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2024-09-22T14:06:55.377</cp:lastPrinted>
  <dcterms:created xsi:type="dcterms:W3CDTF">2024-09-22T06:06:55Z</dcterms:created>
  <dcterms:modified xsi:type="dcterms:W3CDTF">2024-09-22T06:06:57Z</dcterms:modified>
</cp:coreProperties>
</file>