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F057D9-3FDF-40C2-BAC0-E06A3C38B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5743AB-C7C5-4B1F-A816-8073BECBA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99B59D-7938-4173-A092-CF63BEA17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A7395B-0C1A-4E65-B85C-8F189423F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B6199E-504A-4596-8B1A-BAACF92B8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70DDE4-EF98-4E94-87FD-8344FB6CE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7F4784-20BB-4406-B568-6F08E13EC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2E3532-3D96-4E38-B557-21A0C845E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F1EF8F-4189-4582-B86A-A54ED676A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363ED1-303A-472E-A95A-F726A39EF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83C37A-3034-4AD0-8C28-07C18617F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20020420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放射诊疗的紧急情况处理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紧急情况概述与分类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预防措施与规章制度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应急响应计划与执行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紧急处置方法与技巧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后续处理与总结反思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合作交流与资源共享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紧急情况概述与分类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紧急情况定义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在放射诊疗过程中，由于设备故障、操作失误或患者突发状况等原因，导致可能危及患者或医护人员安全及健康的意外事件。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随着放射诊疗技术的广泛应用，放射事故和紧急情况的发生概率也相应增加。因此，了解并掌握紧急情况的处理方法，对于保障患者和医护人员的安全至关重要。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包括放射源泄漏、设备异常运行等，可能导致过量照射或误照射。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375" r="15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如参数设置错误、照射部位偏离等，可能导致患者受到不必要的照射。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操作失误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如过敏反应、呼吸困难等，需要立即停止放射诊疗并进行紧急救治。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患者突发状况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紧急情况类型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发生原因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设备老化、维护不当、人为操作失误、患者个体差异等均可导致紧急情况的发生。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危害程度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根据紧急情况的性质和严重程度，可能对患者造成不同程度的伤害，轻者可能引起局部不适，重者可能出现生命危险。同时，对医护人员也可能造成一定的职业危害。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发生原因及危害程度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预防措施与规章制度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制定并遵守放射诊疗的安全操作规范，确保工作人员和患者安全。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辐射防护原则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紧急处理流程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遵循辐射防护的基本原则，即时间、距离和屏蔽，以最小化辐射暴露。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建立紧急情况下的处理流程，包括立即停止放射源、疏散人员、启动应急响应等。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放射诊疗安全制度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定期对放射诊疗设备进行检查，确保其处于良好状态。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设备日常检查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发现设备故障时，应立即停止使用并进行排查和修复。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故障排查与修复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制定设备的维护保养计划，并按照计划进行定期保养，以延长设备使用寿命和确保安全。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维护保养计划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设备检查与维护流程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人员培训与资质要求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专业培训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对从事放射诊疗工作的人员进行专业培训，确保其具备必要的专业知识和技能。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资质认证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要求工作人员取得相应的资质认证，如放射工作人员证等，以证明其具备从事放射诊疗工作的资格。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定期复训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定期组织工作人员进行复训，以更新其专业知识和技能，确保其能够适应新的技术和设备要求。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应急响应计划与执行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分析潜在风险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识别可能发生的放射事故类型及其影响。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明确应急响应目标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保护人员安全，减轻事故后果，恢复正常运行。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制定应对措施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根据风险分析结果，制定相应的应急响应措施和程序。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制定应急响应计划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当发生放射事故或发现潜在风险时，应立即启动应急响应计划。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启动条件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按照规定的报告流程，及时向相关部门报告事故情况。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报告程序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建立有效的通讯联络机制，确保信息畅通，及时传递指令和情况。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通讯联络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启动条件和程序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https://d.book118.com/416200204203010040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2024-09-07T07:11:58.328</cp:lastPrinted>
  <dcterms:created xsi:type="dcterms:W3CDTF">2024-09-06T23:11:58Z</dcterms:created>
  <dcterms:modified xsi:type="dcterms:W3CDTF">2024-09-06T23:12:00Z</dcterms:modified>
</cp:coreProperties>
</file>