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57366C-D540-4C38-9064-6F5D16AEF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4EFB56-6B9F-49A7-BD6E-EC611CC12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B264DB-D806-462A-82A3-5134BF47F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48D51B-C175-4F46-97C6-16257C269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7BB0BC-0CFA-4580-ACE2-EBB9A8D2B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4C99D7-42E6-4707-8B48-C29A0653DE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AB52E9-AD79-477E-BB65-C7C66742B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44297C-0479-4F77-8906-FA8436D5F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11E338-CB38-4D2C-9187-B9F5D20A8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7AFDF-02C2-4456-9DD9-A173F68D7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851E49-7103-4450-A998-4CE60F7AB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200224010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7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环境安全培训工作的可持续发展与企业形象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环境安全培训工作的重要性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环境安全培训工作的可持续发展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环境安全培训工作对企业形象的影响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环境安全培训工作的实际操作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环境安全培训工作的未来展望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环境安全培训工作的重要性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通过环境安全培训，提高员工的安全意识和技能，减少工作中可能发生的事故，保障员工的生命安全。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预防事故发生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培训使员工了解如何应对突发环境安全事件，如火灾、化学品泄漏等，降低伤害程度。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及时应对突发情况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对员工生命安全的保障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43" b="274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有效的环境安全培训可以降低企业在生产过程中的风险，减少因事故导致的生产中断和经济损失。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员工在安全的环境中工作，能够更加专注于工作任务，提高工作效率。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对企业稳定发展的支撑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提升工作效率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降低生产风险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符合法律法规要求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企业开展环境安全培训是遵守国家法律法规的体现，符合社会对企业承担社会责任的期望。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保护环境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培训有助于培养员工的环境意识，推动企业在生产过程中采取环保措施，减少对环境的负面影响。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对社会责任的履行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环境安全培训工作的可持续发展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根据环境安全法规、标准及企业实际情况，定期更新培训教材，确保内容与时俱进。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定期更新培训教材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引入案例分析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增加互动环节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结合实际发生的典型案例，使培训内容更加生动、具体，提高员工对环境安全问题的认识。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通过小组讨论、角色扮演等形式，鼓励员工积极参与，提高培训效果。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培训内容的更新与完善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培训方式的创新与变革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线上培训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利用互联网技术，开展远程在线培训，方便员工随时随地学习。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实践操作培训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组织实地操作演练，提高员工实际操作能力，确保培训成果转化为实际工作能力。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引入VR/AR技术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利用虚拟现实和增强现实技术，模拟真实环境，提供沉浸式学习体验。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建立完善的考核评估机制，对员工的学习成果进行检验，确保培训质量。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542" r="14542"/>
          <a:stretch>
            <a:fillRect/>
          </a:stretch>
        </p:blipFill>
        <p:spPr>
          <a:xfrm>
            <a:off x="5146546" y="1536628"/>
            <a:ext cx="1898908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5375" r="53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考核评估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建立有效的反馈机制，收集员工对培训的意见和建议，不断优化培训内容和方式。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反馈机制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根据评估结果和反馈意见，持续改进培训工作，提高培训效果和员工满意度。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培训效果的评估与反馈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环境安全培训工作对企业形象的影响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https://d.book118.com/416200224010010054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2024-09-21T00:11:36.361</cp:lastPrinted>
  <dcterms:created xsi:type="dcterms:W3CDTF">2024-09-20T16:11:36Z</dcterms:created>
  <dcterms:modified xsi:type="dcterms:W3CDTF">2024-09-20T16:11:38Z</dcterms:modified>
</cp:coreProperties>
</file>