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5F337F-971B-483D-A573-FCDF70400F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5C6D90-D1A4-4B5A-B2E9-8430C08EC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FEFF00-D0AD-48CD-8D35-5A2C1B727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232BEC-3A05-45A4-9A31-618FC8417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C8B107-448F-48A9-8046-B21035451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D3108D-3334-46F8-8305-D66882CC5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7F924AA-B83F-4726-B931-FB3DD8447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A6F6F4-3261-4A92-8673-3F72AC33E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3D29DE-BC50-46E3-A7F1-1F1504F65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E084FB-3DAD-429D-8F70-4BDA09F1E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A0E0D7-5C98-40EA-A488-CEF6019DF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201040024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光体育活动的思考论文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光体育活动概述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光体育活动的影响与价值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光体育活动存在的问题与挑战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光体育活动的改进策略与建议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光体育活动的未来展望与发展趋势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随着生活节奏的加快和工作压力的增大，体育活动对于人们的身心健康越来越重要。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光体育活动的概念及特点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光体育活动是指通过科技手段，将传统体育活动与虚拟世界相结合，创造出全新的运动体验。它具有互动性、趣味性和创新性等特点。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光体育活动的发展前景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随着科技的不断进步和人们健康意识的提高，光体育活动的发展前景广阔，将为体育产业带来新的机遇和挑战。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体育活动在现代社会中的重要性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本文旨在探讨光体育活动的现状、发展趋势以及存在的问题，并提出相应的对策建议，以促进光体育活动的健康发展。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光体育活动的发展现状如何？它存在哪些问题？如何解决这些问题并推动光体育活动的进一步发展？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光体育活动概述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光体育活动是指在室内或室外环境中，利用自然光或人工光源进行的各种身体锻炼活动。这些活动旨在通过光线照射和身体运动相结合的方式，促进人体健康和心理发展。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光体育活动定义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光体育活动具有多样性、互动性、趣味性和科学性等特点。它们可以根据不同人群的需求和喜好进行个性化设计，通过光线变化、音乐配合、运动挑战等元素，激发参与者的兴趣和动力，达到锻炼身体、愉悦心情的目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光体育活动特点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光体育活动的定义与特点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体育活动可以分为室内光体育活动和室外光体育活动两大类。室内光体育活动主要利用人工光源，如LED灯、激光等，结合各种运动器械和设施进行锻炼；室外光体育活动则主要利用自然光源，如阳光，结合户外环境进行各种身体活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体育活动的内容丰富多样，包括但不限于有氧运动、力量训练、柔韧性训练、协调性训练等。例如，室内光体育活动中，可以利用光线变化进行舞蹈、瑜伽、健身操等运动；室外光体育活动中，可以进行跑步、徒步、骑行等户外运动，同时结合阳光照射进行光合作用，促进身体健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光体育活动的分类与内容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光体育活动的发展历程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光体育活动的起源可以追溯到古代文明时期。当时，人们已经开始利用阳光进行各种身体锻炼和治疗活动。随着科技的发展，人工光源的出现为光体育活动提供了更多的可能性。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入现代社会后，光体育活动逐渐受到人们的关注和重视。随着健身行业的兴起和人们对健康生活的追求，光体育活动不断发展和创新。各种新型的光源和运动器械不断涌现，为光体育活动提供了更多的选择和可能性。同时，相关研究和理论也不断深入和完善，为光体育活动的科学性和有效性提供了有力支持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光体育活动的影响与价值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光体育活动能够增强学生的体质，提高身体素质，有助于预防疾病和保持健康。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促进身体健康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042" r="1604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通过参与光体育活动，学生可以释放内心的压力和情绪，增强自信心和积极心态。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缓解心理压力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光体育活动多为团队项目，有助于培养学生的团队合作精神和集体荣誉感。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培养团队精神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对学生身心健康的影响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732" b="47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对学校体育工作的影响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丰富体育课程内容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光体育活动为学校体育课程提供了更多的选择和内容，有助于激发学生对体育的兴趣和热情。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提升体育竞技水平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通过光体育活动的训练和比赛，可以提高学生的运动技能和竞技水平，为学校体育竞技争光。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促进校园体育文化建设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光体育活动的推广和普及有助于营造良好的校园体育氛围，提升校园体育文化的内涵。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光体育活动所倡导的拼搏、团结、协作等体育精神，有助于在社会中弘扬积极向上的价值观念。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弘扬体育精神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光体育活动的普及和推广有助于激发更多人的运动热情，推动全民健身事业的发展。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推动全民健身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随着光体育活动的兴起，相关体育产业如体育器材、装备、赛事运营等也将得到发展，有助于推动体育产业的壮大。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促进体育产业发展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对社会文化的影响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光体育活动存在的问题与挑战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https://d.book118.com/416201040024010042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2024-09-09T10:29:21.615</cp:lastPrinted>
  <dcterms:created xsi:type="dcterms:W3CDTF">2024-09-09T02:29:21Z</dcterms:created>
  <dcterms:modified xsi:type="dcterms:W3CDTF">2024-09-09T02:29:23Z</dcterms:modified>
</cp:coreProperties>
</file>