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67456-6DB9-427B-BC1C-F61956C8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ABC2E-F487-4B85-8F0E-6B0BAE70D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A221B-FEBC-4846-884C-ABE9C8D1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CA2C2-F366-4BBA-B71E-70248965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1AE8C-23E2-4842-B342-349FA7CA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3826F-5E59-4350-B37E-13EE05E4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220B2-F5B6-4E92-9746-E61184FD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FA386-7680-4D31-BDC3-CF5F081F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7ED00-A179-4311-A124-D1B81D4B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121C-AB2B-4825-8CEB-F7A1F3D3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6268D-8831-4FD3-B35C-D5A9AAB8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2043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护理查房是护理工作中对病人进行评估、诊断、计划、实施和评价的过程，是护理人员获取病人信息、了解病情、观察护理效果的重要手段。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通过护理查房，提高护理人员的专业知识和技能，确保病人得到优质的护理服务，促进病人康复。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通过护理查房，发现和解决护理工作中的问题，提高护理质量，减少医疗纠纷。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护理查房是提高护理人员专业知识和技能的重要途径，有助于培养高素质的护理人才。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通过护理查房，及时发现和解决病人的潜在问题，确保病人安全和舒适。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护理查房起源于19世纪中期的美国，最初是为了提高医院护理质量而进行的。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随着医学和护理学的发展，护理查房逐渐成为一种重要的护理工作方式，不断得到完善和发展。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随着医疗技术的不断进步和信息化技术的应用，护理查房将更加注重跨学科合作和数据分析，以提高护理工作的科学性和精准性。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明确查房的目标，如评估患者病情、检查护理措施的执行情况等。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收集患者的病史、检查结果、护理记录等资料，以便全面了解患者情况。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准备必要的查房工具，如体温计、血压计、听诊器等。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观察患者的生命体征、病情状况、自理能力等情况，以便全面了解患者的身体状况。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评估护理措施的执行情况，如皮肤护理、口腔护理、管道护理等，确保患者得到全面、专业的护理。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与患者进行交流，了解患者的感受、需求和意见，以便更好地满足患者的需求。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将查房结果反馈给相关医护人员，以便更好地改进护理工作。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对查房情况进行总结，分析患者的病情状况、护理措施的执行情况等，提出改进意见和建议。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将查房结果记录在护理记录中，以便后续查阅和参考。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患者的生活习惯、饮食习惯及日常活动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了解患者的日常生活习惯和饮食习惯，有助于制定个性化的护理计划。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患者姓名、年龄、性别、诊断等基本信息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确保了解患者的身份和病情，为后续护理提供基础。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患者病史、家族史及过敏史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了解患者的健康状况和可能存在的风险因素，有助于预防并发症和提供针对性的护理。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定期监测患者的体温、脉搏、呼吸、血压等指标，评估患者的生理状况。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观察患者的症状、体征及病情变化，及时发现异常情况并采取相应措施。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评估患者的疼痛程度，采取适当的止痛措施，提高患者舒适度。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关注患者的心理状态，提供心理支持和疏导，促进患者康复。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根据患者的具体情况，制定个性化的康复训练计划，促进患者功能恢复。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评估患者的生活自理能力，提供必要的协助和指导。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患者护理需求评估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https://d.book118.com/416202043013010100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2024-09-23T21:28:23.045</cp:lastPrinted>
  <dcterms:created xsi:type="dcterms:W3CDTF">2024-09-23T13:28:23Z</dcterms:created>
  <dcterms:modified xsi:type="dcterms:W3CDTF">2024-09-23T13:28:25Z</dcterms:modified>
</cp:coreProperties>
</file>