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F9E79-A9F4-4C5F-A247-0279293F6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9F236-94CD-4944-A48C-3B9E4E3D8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1F3F4-D20F-4AE2-8C1D-EDC5AAC1D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A8B16-04DC-424C-A0A7-A4F90EDBC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BFF7BA-CEC1-4688-9877-B53ED2E3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3C6DEF-BC01-4832-B01A-B431FA1D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04D85-0BE9-43EA-AC5F-F5199C6BC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7105D-43D1-4882-8B6F-2C0DA8A7A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404EE-4425-4C17-81AC-D55B01532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BD836-2C3E-42E2-A13C-D477A71A6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EEA68-7F01-4CC9-AC13-D01D1366B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0210223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护士事迹材料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优秀护士事迹介绍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护士在工作中面临的挑战与困难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社会对护士的认可与支持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未来护士职业发展展望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护士需要关注患者的心理状况，提供心理支持和安慰，帮助患者缓解焦虑和恐惧。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护士需要准确地执行医生的医嘱，包括给药、注射、输液等治疗措施。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护士负责照顾患者的日常生活，包括饮食、清洁、更换衣物等。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护士需要密切观察患者的病情变化，及时向医生报告异常情况。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照顾患者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护士职责与角色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尊重生命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护士需要尊重每一个生命，无论患者的年龄、性别、种族、宗教信仰等背景如何。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严谨的工作态度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护士需要具备严谨的工作态度，严格遵守医疗规章制度和操作规程。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热爱护理事业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护士需要热爱自己的职业，具备高度的责任感和使命感。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护士需要具备良好的沟通技巧，与患者和家属保持有效的沟通，建立良好的护患关系。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护士职业道德与素养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护士职业发展与前景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不断提升专业技能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随着医疗技术的不断进步，护士需要不断提升自己的专业技能和知识水平。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拓展职业领域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护士可以通过进修学习、参加专业培训等方式，拓展自己的职业领域，如专科护士、护理教育者等。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提高社会地位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随着社会对护理工作的认可和重视程度的提高，护士的社会地位也在逐渐提高。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广阔的就业前景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随着人口老龄化的加剧和医疗保障制度的不断完善，护士的就业前景非常广阔，可以选择在医疗机构、社区、学校等多个领域就业。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优秀护士事迹介绍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在紧急情况下，总是毫不犹豫地冲在最前线，无论是地震、洪水还是其他自然灾害，她们总是第一时间赶赴现场，为伤员提供及时的医疗救助。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在日常工作中，经常自愿加班，为的是能够多照顾一些病人，多缓解一些病痛。她们的无私奉献，赢得了患者和家属的广泛赞誉。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事迹一：无私奉献，救死扶伤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06" r="323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19" r="298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事迹二：精湛技艺，赢得患者信任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在面对复杂病例和危重患者时，总是能够迅速准确地作出判断和处理，用她们的精湛技艺赢得了患者的信任和尊重。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通过不断学习和实践，掌握了各种先进的护理技能和医疗知识，能够为患者提供全面、专业的护理服务。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事迹三：勇于创新，提高护理质量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积极参与医院的科研和教学工作，不断探索和实践新的护理方法和理念，推动护理工作的科学化和规范化。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通过开展护理研究和学术交流活动，不断提高自身的专业素养和综合能力，为提高医院整体护理质量作出了积极贡献。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在新冠疫情期间，积极响应号召，主动请缨参与抗疫工作。她们舍小家顾大家，日夜奋战在抗疫第一线。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与医生、同事和患者家属紧密合作，共同抗击疫情。她们用自己的实际行动诠释了医护人员的职业精神和担当作为。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事迹四：团结协作，共同抗击疫情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护士在工作中面临的挑战与困难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护士需要长时间工作，面对生死和病痛，工作压力巨大。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高强度的工作压力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心理调适的重要性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489" b="1248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寻求支持和帮助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学会应对压力，保持心理健康对护士至关重要。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与同事、家人和朋友交流，寻求心理咨询等都是有效的心理调适方法。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工作压力与心理调适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https://d.book118.com/416202102234010103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2024-09-29T09:19:23.425</cp:lastPrinted>
  <dcterms:created xsi:type="dcterms:W3CDTF">2024-09-29T01:19:23Z</dcterms:created>
  <dcterms:modified xsi:type="dcterms:W3CDTF">2024-09-29T01:19:25Z</dcterms:modified>
</cp:coreProperties>
</file>